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4" r:id="rId1"/>
    <p:sldMasterId id="2147484246" r:id="rId2"/>
    <p:sldMasterId id="2147484260" r:id="rId3"/>
  </p:sldMasterIdLst>
  <p:notesMasterIdLst>
    <p:notesMasterId r:id="rId34"/>
  </p:notesMasterIdLst>
  <p:handoutMasterIdLst>
    <p:handoutMasterId r:id="rId35"/>
  </p:handoutMasterIdLst>
  <p:sldIdLst>
    <p:sldId id="1375" r:id="rId4"/>
    <p:sldId id="461" r:id="rId5"/>
    <p:sldId id="1396" r:id="rId6"/>
    <p:sldId id="483" r:id="rId7"/>
    <p:sldId id="493" r:id="rId8"/>
    <p:sldId id="457" r:id="rId9"/>
    <p:sldId id="459" r:id="rId10"/>
    <p:sldId id="466" r:id="rId11"/>
    <p:sldId id="480" r:id="rId12"/>
    <p:sldId id="481" r:id="rId13"/>
    <p:sldId id="482" r:id="rId14"/>
    <p:sldId id="495" r:id="rId15"/>
    <p:sldId id="496" r:id="rId16"/>
    <p:sldId id="497" r:id="rId17"/>
    <p:sldId id="399" r:id="rId18"/>
    <p:sldId id="519" r:id="rId19"/>
    <p:sldId id="1398" r:id="rId20"/>
    <p:sldId id="1399" r:id="rId21"/>
    <p:sldId id="1400" r:id="rId22"/>
    <p:sldId id="1374" r:id="rId23"/>
    <p:sldId id="1366" r:id="rId24"/>
    <p:sldId id="1367" r:id="rId25"/>
    <p:sldId id="1368" r:id="rId26"/>
    <p:sldId id="1370" r:id="rId27"/>
    <p:sldId id="1371" r:id="rId28"/>
    <p:sldId id="1372" r:id="rId29"/>
    <p:sldId id="1373" r:id="rId30"/>
    <p:sldId id="1339" r:id="rId31"/>
    <p:sldId id="1364" r:id="rId32"/>
    <p:sldId id="1401" r:id="rId33"/>
  </p:sldIdLst>
  <p:sldSz cx="12192000" cy="6858000"/>
  <p:notesSz cx="6985000" cy="92837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C9693C-C5D5-144F-B3BE-F5EFBBA2B767}">
          <p14:sldIdLst>
            <p14:sldId id="1375"/>
            <p14:sldId id="461"/>
            <p14:sldId id="1396"/>
            <p14:sldId id="483"/>
            <p14:sldId id="493"/>
            <p14:sldId id="457"/>
            <p14:sldId id="459"/>
            <p14:sldId id="466"/>
            <p14:sldId id="480"/>
            <p14:sldId id="481"/>
            <p14:sldId id="482"/>
            <p14:sldId id="495"/>
            <p14:sldId id="496"/>
            <p14:sldId id="497"/>
            <p14:sldId id="399"/>
          </p14:sldIdLst>
        </p14:section>
        <p14:section name="Toolkit Slides" id="{FDB4EAE3-8632-0147-ADA1-5E525FF9AE56}">
          <p14:sldIdLst>
            <p14:sldId id="519"/>
            <p14:sldId id="1398"/>
            <p14:sldId id="1399"/>
            <p14:sldId id="1400"/>
            <p14:sldId id="1374"/>
            <p14:sldId id="1366"/>
            <p14:sldId id="1367"/>
            <p14:sldId id="1368"/>
            <p14:sldId id="1370"/>
            <p14:sldId id="1371"/>
            <p14:sldId id="1372"/>
            <p14:sldId id="1373"/>
            <p14:sldId id="1339"/>
            <p14:sldId id="1364"/>
            <p14:sldId id="1401"/>
          </p14:sldIdLst>
        </p14:section>
      </p14:sectionLst>
    </p:ext>
    <p:ext uri="{EFAFB233-063F-42B5-8137-9DF3F51BA10A}">
      <p15:sldGuideLst xmlns:p15="http://schemas.microsoft.com/office/powerpoint/2012/main">
        <p15:guide id="1" orient="horz" pos="3936" userDrawn="1">
          <p15:clr>
            <a:srgbClr val="A4A3A4"/>
          </p15:clr>
        </p15:guide>
        <p15:guide id="2" orient="horz" pos="4133" userDrawn="1">
          <p15:clr>
            <a:srgbClr val="A4A3A4"/>
          </p15:clr>
        </p15:guide>
        <p15:guide id="3" orient="horz" pos="1392" userDrawn="1">
          <p15:clr>
            <a:srgbClr val="A4A3A4"/>
          </p15:clr>
        </p15:guide>
        <p15:guide id="4" orient="horz" pos="2432" userDrawn="1">
          <p15:clr>
            <a:srgbClr val="A4A3A4"/>
          </p15:clr>
        </p15:guide>
        <p15:guide id="7" orient="horz" pos="1008" userDrawn="1">
          <p15:clr>
            <a:srgbClr val="A4A3A4"/>
          </p15:clr>
        </p15:guide>
        <p15:guide id="8" pos="6144" userDrawn="1">
          <p15:clr>
            <a:srgbClr val="A4A3A4"/>
          </p15:clr>
        </p15:guide>
        <p15:guide id="9" pos="7375" userDrawn="1">
          <p15:clr>
            <a:srgbClr val="A4A3A4"/>
          </p15:clr>
        </p15:guide>
        <p15:guide id="10" pos="7056" userDrawn="1">
          <p15:clr>
            <a:srgbClr val="A4A3A4"/>
          </p15:clr>
        </p15:guide>
        <p15:guide id="11" pos="7680" userDrawn="1">
          <p15:clr>
            <a:srgbClr val="A4A3A4"/>
          </p15:clr>
        </p15:guide>
        <p15:guide id="12" pos="5836" userDrawn="1">
          <p15:clr>
            <a:srgbClr val="A4A3A4"/>
          </p15:clr>
        </p15:guide>
        <p15:guide id="13" pos="2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24" clrIdx="0"/>
  <p:cmAuthor id="1" name="Tess Kander" initials="T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E0C"/>
    <a:srgbClr val="026BAC"/>
    <a:srgbClr val="E9CC0C"/>
    <a:srgbClr val="00B2B3"/>
    <a:srgbClr val="000000"/>
    <a:srgbClr val="D9D9D9"/>
    <a:srgbClr val="333333"/>
    <a:srgbClr val="FFFFFF"/>
    <a:srgbClr val="007D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95756" autoAdjust="0"/>
  </p:normalViewPr>
  <p:slideViewPr>
    <p:cSldViewPr>
      <p:cViewPr varScale="1">
        <p:scale>
          <a:sx n="94" d="100"/>
          <a:sy n="94" d="100"/>
        </p:scale>
        <p:origin x="1192" y="184"/>
      </p:cViewPr>
      <p:guideLst>
        <p:guide orient="horz" pos="3936"/>
        <p:guide orient="horz" pos="4133"/>
        <p:guide orient="horz" pos="1392"/>
        <p:guide orient="horz" pos="2432"/>
        <p:guide orient="horz" pos="1008"/>
        <p:guide pos="6144"/>
        <p:guide pos="7375"/>
        <p:guide pos="7056"/>
        <p:guide pos="7680"/>
        <p:guide pos="5836"/>
        <p:guide pos="295"/>
      </p:guideLst>
    </p:cSldViewPr>
  </p:slideViewPr>
  <p:notesTextViewPr>
    <p:cViewPr>
      <p:scale>
        <a:sx n="3" d="2"/>
        <a:sy n="3" d="2"/>
      </p:scale>
      <p:origin x="0" y="0"/>
    </p:cViewPr>
  </p:notesTextViewPr>
  <p:sorterViewPr>
    <p:cViewPr varScale="1">
      <p:scale>
        <a:sx n="100" d="100"/>
        <a:sy n="100" d="100"/>
      </p:scale>
      <p:origin x="0" y="-2616"/>
    </p:cViewPr>
  </p:sorterViewPr>
  <p:notesViewPr>
    <p:cSldViewPr showGuides="1">
      <p:cViewPr varScale="1">
        <p:scale>
          <a:sx n="52" d="100"/>
          <a:sy n="52" d="100"/>
        </p:scale>
        <p:origin x="284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58FC89DE-1A7B-498F-9746-24B13A674ECD}" type="datetimeFigureOut">
              <a:rPr lang="en-US" smtClean="0"/>
              <a:t>4/30/20</a:t>
            </a:fld>
            <a:endParaRPr lang="en-US" dirty="0"/>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E70E6B7F-E90A-47B1-949F-D44CCB25D3C8}" type="slidenum">
              <a:rPr lang="en-US" smtClean="0"/>
              <a:t>‹#›</a:t>
            </a:fld>
            <a:endParaRPr lang="en-US" dirty="0"/>
          </a:p>
        </p:txBody>
      </p:sp>
    </p:spTree>
    <p:extLst>
      <p:ext uri="{BB962C8B-B14F-4D97-AF65-F5344CB8AC3E}">
        <p14:creationId xmlns:p14="http://schemas.microsoft.com/office/powerpoint/2010/main" val="1452825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GB"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7F757CE-149D-4860-9195-BFE21CE0063B}" type="datetimeFigureOut">
              <a:rPr lang="en-GB" smtClean="0"/>
              <a:t>30/04/2020</a:t>
            </a:fld>
            <a:endParaRPr lang="en-GB"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GB"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FA07774-4CBE-4FD4-8422-710B7F1B480A}" type="slidenum">
              <a:rPr lang="en-GB" smtClean="0"/>
              <a:t>‹#›</a:t>
            </a:fld>
            <a:endParaRPr lang="en-GB" dirty="0"/>
          </a:p>
        </p:txBody>
      </p:sp>
    </p:spTree>
    <p:extLst>
      <p:ext uri="{BB962C8B-B14F-4D97-AF65-F5344CB8AC3E}">
        <p14:creationId xmlns:p14="http://schemas.microsoft.com/office/powerpoint/2010/main" val="3011266890"/>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07774-4CBE-4FD4-8422-710B7F1B480A}" type="slidenum">
              <a:rPr lang="en-GB" smtClean="0"/>
              <a:t>2</a:t>
            </a:fld>
            <a:endParaRPr lang="en-GB" dirty="0"/>
          </a:p>
        </p:txBody>
      </p:sp>
    </p:spTree>
    <p:extLst>
      <p:ext uri="{BB962C8B-B14F-4D97-AF65-F5344CB8AC3E}">
        <p14:creationId xmlns:p14="http://schemas.microsoft.com/office/powerpoint/2010/main" val="346587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C48890-C2D0-4D6C-A0F1-9F2D44D797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0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with Gradient">
    <p:spTree>
      <p:nvGrpSpPr>
        <p:cNvPr id="1" name=""/>
        <p:cNvGrpSpPr/>
        <p:nvPr/>
      </p:nvGrpSpPr>
      <p:grpSpPr>
        <a:xfrm>
          <a:off x="0" y="0"/>
          <a:ext cx="0" cy="0"/>
          <a:chOff x="0" y="0"/>
          <a:chExt cx="0" cy="0"/>
        </a:xfrm>
      </p:grpSpPr>
      <p:sp>
        <p:nvSpPr>
          <p:cNvPr id="11" name="Rectangle 10"/>
          <p:cNvSpPr/>
          <p:nvPr userDrawn="1"/>
        </p:nvSpPr>
        <p:spPr>
          <a:xfrm>
            <a:off x="0" y="-35170"/>
            <a:ext cx="12192000" cy="6893170"/>
          </a:xfrm>
          <a:prstGeom prst="rect">
            <a:avLst/>
          </a:prstGeom>
          <a:gradFill flip="none" rotWithShape="1">
            <a:gsLst>
              <a:gs pos="20000">
                <a:schemeClr val="accent1">
                  <a:lumMod val="67000"/>
                </a:schemeClr>
              </a:gs>
              <a:gs pos="57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52600" y="2720340"/>
            <a:ext cx="8686800" cy="632460"/>
          </a:xfrm>
        </p:spPr>
        <p:txBody>
          <a:bodyPr anchor="ctr">
            <a:noAutofit/>
          </a:bodyPr>
          <a:lstStyle>
            <a:lvl1pPr algn="ctr">
              <a:defRPr sz="3200" cap="none" baseline="0">
                <a:solidFill>
                  <a:schemeClr val="bg1"/>
                </a:solidFill>
              </a:defRPr>
            </a:lvl1pPr>
          </a:lstStyle>
          <a:p>
            <a:r>
              <a:rPr lang="en-US" dirty="0"/>
              <a:t>Click to edit Master title style</a:t>
            </a:r>
            <a:endParaRPr lang="en-GB" dirty="0"/>
          </a:p>
        </p:txBody>
      </p:sp>
      <p:sp>
        <p:nvSpPr>
          <p:cNvPr id="10" name="Text Placeholder 9"/>
          <p:cNvSpPr>
            <a:spLocks noGrp="1"/>
          </p:cNvSpPr>
          <p:nvPr>
            <p:ph type="body" sz="quarter" idx="11"/>
          </p:nvPr>
        </p:nvSpPr>
        <p:spPr>
          <a:xfrm>
            <a:off x="1752600" y="3429000"/>
            <a:ext cx="8686800" cy="742016"/>
          </a:xfrm>
        </p:spPr>
        <p:txBody>
          <a:bodyPr anchor="ctr"/>
          <a:lstStyle>
            <a:lvl1pPr marL="0" indent="0" algn="ctr">
              <a:spcBef>
                <a:spcPts val="600"/>
              </a:spcBef>
              <a:buFontTx/>
              <a:buNone/>
              <a:defRPr sz="2000">
                <a:solidFill>
                  <a:schemeClr val="bg1"/>
                </a:solidFill>
              </a:defRPr>
            </a:lvl1pPr>
            <a:lvl2pPr marL="0" indent="0" algn="ctr">
              <a:spcBef>
                <a:spcPts val="600"/>
              </a:spcBef>
              <a:buFontTx/>
              <a:buNone/>
              <a:defRPr sz="2000">
                <a:solidFill>
                  <a:schemeClr val="bg1"/>
                </a:solidFill>
              </a:defRPr>
            </a:lvl2pPr>
            <a:lvl3pPr marL="0" indent="0" algn="ctr">
              <a:spcBef>
                <a:spcPts val="600"/>
              </a:spcBef>
              <a:buFontTx/>
              <a:buNone/>
              <a:defRPr sz="2000"/>
            </a:lvl3pPr>
            <a:lvl4pPr algn="ctr">
              <a:spcBef>
                <a:spcPts val="600"/>
              </a:spcBef>
              <a:buFontTx/>
              <a:buNone/>
              <a:defRPr sz="2000"/>
            </a:lvl4pPr>
            <a:lvl5pPr algn="ctr">
              <a:spcBef>
                <a:spcPts val="600"/>
              </a:spcBef>
              <a:buFontTx/>
              <a:buNone/>
              <a:defRPr sz="20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734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_Red">
    <p:bg>
      <p:bgPr>
        <a:solidFill>
          <a:schemeClr val="accent3"/>
        </a:solidFill>
        <a:effectLst/>
      </p:bgPr>
    </p:bg>
    <p:spTree>
      <p:nvGrpSpPr>
        <p:cNvPr id="1" name=""/>
        <p:cNvGrpSpPr/>
        <p:nvPr/>
      </p:nvGrpSpPr>
      <p:grpSpPr>
        <a:xfrm>
          <a:off x="0" y="0"/>
          <a:ext cx="0" cy="0"/>
          <a:chOff x="0" y="0"/>
          <a:chExt cx="0" cy="0"/>
        </a:xfrm>
      </p:grpSpPr>
      <p:sp>
        <p:nvSpPr>
          <p:cNvPr id="3" name="Rectangle 2"/>
          <p:cNvSpPr/>
          <p:nvPr userDrawn="1"/>
        </p:nvSpPr>
        <p:spPr>
          <a:xfrm>
            <a:off x="10744200" y="5410200"/>
            <a:ext cx="1264733" cy="1447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1" y="1158205"/>
            <a:ext cx="9888389" cy="1112161"/>
          </a:xfrm>
        </p:spPr>
        <p:txBody>
          <a:bodyPr/>
          <a:lstStyle>
            <a:lvl1pPr>
              <a:defRPr>
                <a:solidFill>
                  <a:schemeClr val="bg1"/>
                </a:solidFill>
              </a:defRPr>
            </a:lvl1pPr>
          </a:lstStyle>
          <a:p>
            <a:r>
              <a:rPr lang="en-GB" noProof="0" dirty="0"/>
              <a:t>Click to add title. Use up to two lines, as needed</a:t>
            </a:r>
          </a:p>
        </p:txBody>
      </p:sp>
      <p:sp>
        <p:nvSpPr>
          <p:cNvPr id="4" name="Footer Placeholder 3"/>
          <p:cNvSpPr>
            <a:spLocks noGrp="1"/>
          </p:cNvSpPr>
          <p:nvPr>
            <p:ph type="ftr" sz="quarter" idx="11"/>
          </p:nvPr>
        </p:nvSpPr>
        <p:spPr/>
        <p:txBody>
          <a:bodyPr/>
          <a:lstStyle>
            <a:lvl1pPr>
              <a:defRPr>
                <a:solidFill>
                  <a:schemeClr val="accent4"/>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accent4"/>
                </a:solidFill>
              </a:defRPr>
            </a:lvl1pPr>
          </a:lstStyle>
          <a:p>
            <a:fld id="{12D674B1-7D05-4830-9F7D-921209997DBD}" type="slidenum">
              <a:rPr lang="en-GB" smtClean="0"/>
              <a:pPr/>
              <a:t>‹#›</a:t>
            </a:fld>
            <a:endParaRPr lang="en-GB" dirty="0"/>
          </a:p>
        </p:txBody>
      </p:sp>
      <p:sp>
        <p:nvSpPr>
          <p:cNvPr id="6" name="Content Placeholder 2"/>
          <p:cNvSpPr>
            <a:spLocks noGrp="1"/>
          </p:cNvSpPr>
          <p:nvPr>
            <p:ph idx="1"/>
          </p:nvPr>
        </p:nvSpPr>
        <p:spPr>
          <a:xfrm>
            <a:off x="609601" y="2535756"/>
            <a:ext cx="9882105" cy="3484796"/>
          </a:xfrm>
        </p:spPr>
        <p:txBody>
          <a:bodyPr>
            <a:noAutofit/>
          </a:bodyPr>
          <a:lstStyle>
            <a:lvl1pPr>
              <a:buClr>
                <a:schemeClr val="bg1"/>
              </a:buClr>
              <a:defRPr>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marL="342900" indent="-342900">
              <a:buClr>
                <a:schemeClr val="bg1"/>
              </a:buClr>
              <a:buFont typeface="Arial" panose="020B0604020202020204" pitchFamily="34" charset="0"/>
              <a:buChar char="•"/>
              <a:defRPr>
                <a:solidFill>
                  <a:schemeClr val="bg1"/>
                </a:solidFill>
              </a:defRPr>
            </a:lvl4pPr>
            <a:lvl5pPr marL="342900" indent="-34290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D437366-660B-204C-A109-77586268B347}"/>
              </a:ext>
            </a:extLst>
          </p:cNvPr>
          <p:cNvPicPr>
            <a:picLocks noChangeAspect="1"/>
          </p:cNvPicPr>
          <p:nvPr userDrawn="1"/>
        </p:nvPicPr>
        <p:blipFill>
          <a:blip r:embed="rId2"/>
          <a:stretch>
            <a:fillRect/>
          </a:stretch>
        </p:blipFill>
        <p:spPr>
          <a:xfrm>
            <a:off x="11147792" y="6019800"/>
            <a:ext cx="739408" cy="547906"/>
          </a:xfrm>
          <a:prstGeom prst="rect">
            <a:avLst/>
          </a:prstGeom>
        </p:spPr>
      </p:pic>
    </p:spTree>
    <p:extLst>
      <p:ext uri="{BB962C8B-B14F-4D97-AF65-F5344CB8AC3E}">
        <p14:creationId xmlns:p14="http://schemas.microsoft.com/office/powerpoint/2010/main" val="374760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1984" y="3048000"/>
            <a:ext cx="3883909" cy="1728984"/>
          </a:xfrm>
        </p:spPr>
        <p:txBody>
          <a:bodyPr>
            <a:noAutofit/>
          </a:bodyPr>
          <a:lstStyle>
            <a:lvl1pPr>
              <a:defRPr sz="6000"/>
            </a:lvl1pPr>
          </a:lstStyle>
          <a:p>
            <a:r>
              <a:rPr lang="en-GB" noProof="0" dirty="0"/>
              <a:t>Click to add title. </a:t>
            </a:r>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12D674B1-7D05-4830-9F7D-921209997DBD}" type="slidenum">
              <a:rPr lang="en-GB" noProof="0" smtClean="0"/>
              <a:t>‹#›</a:t>
            </a:fld>
            <a:endParaRPr lang="en-GB" noProof="0" dirty="0"/>
          </a:p>
        </p:txBody>
      </p:sp>
      <p:sp>
        <p:nvSpPr>
          <p:cNvPr id="27" name="Text Placeholder 26"/>
          <p:cNvSpPr>
            <a:spLocks noGrp="1"/>
          </p:cNvSpPr>
          <p:nvPr>
            <p:ph type="body" sz="quarter" idx="31"/>
          </p:nvPr>
        </p:nvSpPr>
        <p:spPr>
          <a:xfrm>
            <a:off x="5838845" y="2311927"/>
            <a:ext cx="1810312" cy="579576"/>
          </a:xfrm>
        </p:spPr>
        <p:txBody>
          <a:bodyPr/>
          <a:lstStyle>
            <a:lvl1pPr marL="0" indent="0" algn="r">
              <a:buFontTx/>
              <a:buNone/>
              <a:defRPr sz="1200"/>
            </a:lvl1pPr>
            <a:lvl2pPr marL="551973" indent="0" algn="r">
              <a:buFontTx/>
              <a:buNone/>
              <a:defRPr sz="1200"/>
            </a:lvl2pPr>
            <a:lvl3pPr marL="1031949" indent="0" algn="r">
              <a:buFontTx/>
              <a:buNone/>
              <a:defRPr sz="1200"/>
            </a:lvl3pPr>
            <a:lvl4pPr algn="r">
              <a:buFontTx/>
              <a:buNone/>
              <a:defRPr sz="1200"/>
            </a:lvl4pPr>
            <a:lvl5pPr algn="r">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6"/>
          <p:cNvSpPr>
            <a:spLocks noGrp="1"/>
          </p:cNvSpPr>
          <p:nvPr>
            <p:ph type="body" sz="quarter" idx="32"/>
          </p:nvPr>
        </p:nvSpPr>
        <p:spPr>
          <a:xfrm>
            <a:off x="7814952" y="2311927"/>
            <a:ext cx="1810312" cy="579576"/>
          </a:xfrm>
        </p:spPr>
        <p:txBody>
          <a:bodyPr/>
          <a:lstStyle>
            <a:lvl1pPr marL="0" indent="0" algn="r">
              <a:buFontTx/>
              <a:buNone/>
              <a:defRPr sz="1200"/>
            </a:lvl1pPr>
            <a:lvl2pPr marL="551973" indent="0" algn="r">
              <a:buFontTx/>
              <a:buNone/>
              <a:defRPr sz="1200"/>
            </a:lvl2pPr>
            <a:lvl3pPr marL="1031949" indent="0" algn="r">
              <a:buFontTx/>
              <a:buNone/>
              <a:defRPr sz="1200"/>
            </a:lvl3pPr>
            <a:lvl4pPr algn="r">
              <a:buFontTx/>
              <a:buNone/>
              <a:defRPr sz="1200"/>
            </a:lvl4pPr>
            <a:lvl5pPr algn="r">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6"/>
          <p:cNvSpPr>
            <a:spLocks noGrp="1"/>
          </p:cNvSpPr>
          <p:nvPr>
            <p:ph type="body" sz="quarter" idx="33"/>
          </p:nvPr>
        </p:nvSpPr>
        <p:spPr>
          <a:xfrm>
            <a:off x="9790859" y="2315791"/>
            <a:ext cx="1810312" cy="579576"/>
          </a:xfrm>
        </p:spPr>
        <p:txBody>
          <a:bodyPr/>
          <a:lstStyle>
            <a:lvl1pPr marL="0" indent="0" algn="r">
              <a:buFontTx/>
              <a:buNone/>
              <a:defRPr sz="1200"/>
            </a:lvl1pPr>
            <a:lvl2pPr marL="551973" indent="0" algn="r">
              <a:buFontTx/>
              <a:buNone/>
              <a:defRPr sz="1200"/>
            </a:lvl2pPr>
            <a:lvl3pPr marL="1031949" indent="0" algn="r">
              <a:buFontTx/>
              <a:buNone/>
              <a:defRPr sz="1200"/>
            </a:lvl3pPr>
            <a:lvl4pPr algn="r">
              <a:buFontTx/>
              <a:buNone/>
              <a:defRPr sz="1200"/>
            </a:lvl4pPr>
            <a:lvl5pPr algn="r">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6"/>
          <p:cNvSpPr>
            <a:spLocks noGrp="1"/>
          </p:cNvSpPr>
          <p:nvPr>
            <p:ph type="body" sz="quarter" idx="34"/>
          </p:nvPr>
        </p:nvSpPr>
        <p:spPr>
          <a:xfrm>
            <a:off x="7816864" y="5321092"/>
            <a:ext cx="1810312" cy="579576"/>
          </a:xfrm>
        </p:spPr>
        <p:txBody>
          <a:bodyPr/>
          <a:lstStyle>
            <a:lvl1pPr marL="0" indent="0" algn="r">
              <a:buFontTx/>
              <a:buNone/>
              <a:defRPr sz="1200"/>
            </a:lvl1pPr>
            <a:lvl2pPr marL="551973" indent="0" algn="r">
              <a:buFontTx/>
              <a:buNone/>
              <a:defRPr sz="1200"/>
            </a:lvl2pPr>
            <a:lvl3pPr marL="1031949" indent="0" algn="r">
              <a:buFontTx/>
              <a:buNone/>
              <a:defRPr sz="1200"/>
            </a:lvl3pPr>
            <a:lvl4pPr algn="r">
              <a:buFontTx/>
              <a:buNone/>
              <a:defRPr sz="1200"/>
            </a:lvl4pPr>
            <a:lvl5pPr algn="r">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6"/>
          <p:cNvSpPr>
            <a:spLocks noGrp="1"/>
          </p:cNvSpPr>
          <p:nvPr>
            <p:ph type="body" sz="quarter" idx="35"/>
          </p:nvPr>
        </p:nvSpPr>
        <p:spPr>
          <a:xfrm>
            <a:off x="5838845" y="5321092"/>
            <a:ext cx="1810312" cy="579576"/>
          </a:xfrm>
        </p:spPr>
        <p:txBody>
          <a:bodyPr/>
          <a:lstStyle>
            <a:lvl1pPr marL="0" indent="0" algn="r">
              <a:buFontTx/>
              <a:buNone/>
              <a:defRPr sz="1200"/>
            </a:lvl1pPr>
            <a:lvl2pPr marL="551973" indent="0" algn="r">
              <a:buFontTx/>
              <a:buNone/>
              <a:defRPr sz="1200"/>
            </a:lvl2pPr>
            <a:lvl3pPr marL="1031949" indent="0" algn="r">
              <a:buFontTx/>
              <a:buNone/>
              <a:defRPr sz="1200"/>
            </a:lvl3pPr>
            <a:lvl4pPr algn="r">
              <a:buFontTx/>
              <a:buNone/>
              <a:defRPr sz="1200"/>
            </a:lvl4pPr>
            <a:lvl5pPr algn="r">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26"/>
          <p:cNvSpPr>
            <a:spLocks noGrp="1"/>
          </p:cNvSpPr>
          <p:nvPr>
            <p:ph type="body" sz="quarter" idx="36"/>
          </p:nvPr>
        </p:nvSpPr>
        <p:spPr>
          <a:xfrm>
            <a:off x="9790659" y="5321092"/>
            <a:ext cx="1810312" cy="579576"/>
          </a:xfrm>
        </p:spPr>
        <p:txBody>
          <a:bodyPr/>
          <a:lstStyle>
            <a:lvl1pPr marL="0" indent="0" algn="r">
              <a:buFontTx/>
              <a:buNone/>
              <a:defRPr sz="1200"/>
            </a:lvl1pPr>
            <a:lvl2pPr marL="551973" indent="0" algn="r">
              <a:buFontTx/>
              <a:buNone/>
              <a:defRPr sz="1200"/>
            </a:lvl2pPr>
            <a:lvl3pPr marL="1031949" indent="0" algn="r">
              <a:buFontTx/>
              <a:buNone/>
              <a:defRPr sz="1200"/>
            </a:lvl3pPr>
            <a:lvl4pPr algn="r">
              <a:buFontTx/>
              <a:buNone/>
              <a:defRPr sz="1200"/>
            </a:lvl4pPr>
            <a:lvl5pPr algn="r">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9"/>
          <p:cNvSpPr>
            <a:spLocks noGrp="1"/>
          </p:cNvSpPr>
          <p:nvPr>
            <p:ph type="pic" sz="quarter" idx="25"/>
          </p:nvPr>
        </p:nvSpPr>
        <p:spPr>
          <a:xfrm>
            <a:off x="5838845" y="408970"/>
            <a:ext cx="1810512" cy="1819778"/>
          </a:xfrm>
          <a:solidFill>
            <a:schemeClr val="bg1">
              <a:lumMod val="95000"/>
            </a:schemeClr>
          </a:solidFill>
        </p:spPr>
        <p:txBody>
          <a:bodyPr/>
          <a:lstStyle/>
          <a:p>
            <a:r>
              <a:rPr lang="en-US" dirty="0"/>
              <a:t>Click icon to add picture</a:t>
            </a:r>
          </a:p>
        </p:txBody>
      </p:sp>
      <p:sp>
        <p:nvSpPr>
          <p:cNvPr id="21" name="Picture Placeholder 19"/>
          <p:cNvSpPr>
            <a:spLocks noGrp="1"/>
          </p:cNvSpPr>
          <p:nvPr>
            <p:ph type="pic" sz="quarter" idx="26"/>
          </p:nvPr>
        </p:nvSpPr>
        <p:spPr>
          <a:xfrm>
            <a:off x="5838845" y="3418136"/>
            <a:ext cx="1810512" cy="1819778"/>
          </a:xfrm>
          <a:solidFill>
            <a:schemeClr val="bg1">
              <a:lumMod val="95000"/>
            </a:schemeClr>
          </a:solidFill>
        </p:spPr>
        <p:txBody>
          <a:bodyPr/>
          <a:lstStyle/>
          <a:p>
            <a:r>
              <a:rPr lang="en-US" dirty="0"/>
              <a:t>Click icon to add picture</a:t>
            </a:r>
          </a:p>
        </p:txBody>
      </p:sp>
      <p:sp>
        <p:nvSpPr>
          <p:cNvPr id="22" name="Picture Placeholder 19"/>
          <p:cNvSpPr>
            <a:spLocks noGrp="1"/>
          </p:cNvSpPr>
          <p:nvPr>
            <p:ph type="pic" sz="quarter" idx="27"/>
          </p:nvPr>
        </p:nvSpPr>
        <p:spPr>
          <a:xfrm>
            <a:off x="7814752" y="408970"/>
            <a:ext cx="1810512" cy="1819778"/>
          </a:xfrm>
          <a:solidFill>
            <a:schemeClr val="bg1">
              <a:lumMod val="95000"/>
            </a:schemeClr>
          </a:solidFill>
        </p:spPr>
        <p:txBody>
          <a:bodyPr/>
          <a:lstStyle/>
          <a:p>
            <a:r>
              <a:rPr lang="en-US" dirty="0"/>
              <a:t>Click icon to add picture</a:t>
            </a:r>
          </a:p>
        </p:txBody>
      </p:sp>
      <p:sp>
        <p:nvSpPr>
          <p:cNvPr id="23" name="Picture Placeholder 19"/>
          <p:cNvSpPr>
            <a:spLocks noGrp="1"/>
          </p:cNvSpPr>
          <p:nvPr>
            <p:ph type="pic" sz="quarter" idx="28"/>
          </p:nvPr>
        </p:nvSpPr>
        <p:spPr>
          <a:xfrm>
            <a:off x="9790659" y="408970"/>
            <a:ext cx="1810512" cy="1819778"/>
          </a:xfrm>
          <a:solidFill>
            <a:schemeClr val="bg1">
              <a:lumMod val="95000"/>
            </a:schemeClr>
          </a:solidFill>
        </p:spPr>
        <p:txBody>
          <a:bodyPr/>
          <a:lstStyle/>
          <a:p>
            <a:r>
              <a:rPr lang="en-US" dirty="0"/>
              <a:t>Click icon to add picture</a:t>
            </a:r>
          </a:p>
        </p:txBody>
      </p:sp>
      <p:sp>
        <p:nvSpPr>
          <p:cNvPr id="24" name="Picture Placeholder 19"/>
          <p:cNvSpPr>
            <a:spLocks noGrp="1"/>
          </p:cNvSpPr>
          <p:nvPr>
            <p:ph type="pic" sz="quarter" idx="29"/>
          </p:nvPr>
        </p:nvSpPr>
        <p:spPr>
          <a:xfrm>
            <a:off x="7814752" y="3418136"/>
            <a:ext cx="1810512" cy="1819778"/>
          </a:xfrm>
          <a:solidFill>
            <a:schemeClr val="bg1">
              <a:lumMod val="95000"/>
            </a:schemeClr>
          </a:solidFill>
        </p:spPr>
        <p:txBody>
          <a:bodyPr/>
          <a:lstStyle/>
          <a:p>
            <a:r>
              <a:rPr lang="en-US" dirty="0"/>
              <a:t>Click icon to add picture</a:t>
            </a:r>
          </a:p>
        </p:txBody>
      </p:sp>
      <p:sp>
        <p:nvSpPr>
          <p:cNvPr id="25" name="Picture Placeholder 19"/>
          <p:cNvSpPr>
            <a:spLocks noGrp="1"/>
          </p:cNvSpPr>
          <p:nvPr>
            <p:ph type="pic" sz="quarter" idx="30"/>
          </p:nvPr>
        </p:nvSpPr>
        <p:spPr>
          <a:xfrm>
            <a:off x="9790659" y="3424205"/>
            <a:ext cx="1810512" cy="1819778"/>
          </a:xfrm>
          <a:solidFill>
            <a:schemeClr val="bg1">
              <a:lumMod val="95000"/>
            </a:schemeClr>
          </a:solidFill>
        </p:spPr>
        <p:txBody>
          <a:bodyPr/>
          <a:lstStyle/>
          <a:p>
            <a:r>
              <a:rPr lang="en-US" dirty="0"/>
              <a:t>Click icon to add picture</a:t>
            </a:r>
          </a:p>
        </p:txBody>
      </p:sp>
    </p:spTree>
    <p:extLst>
      <p:ext uri="{BB962C8B-B14F-4D97-AF65-F5344CB8AC3E}">
        <p14:creationId xmlns:p14="http://schemas.microsoft.com/office/powerpoint/2010/main" val="220048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leed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a:solidFill>
            <a:schemeClr val="accent2">
              <a:lumMod val="40000"/>
              <a:lumOff val="60000"/>
            </a:schemeClr>
          </a:solidFill>
        </p:spPr>
        <p:txBody>
          <a:bodyPr/>
          <a:lstStyle>
            <a:lvl1pPr algn="ctr">
              <a:defRPr/>
            </a:lvl1pPr>
          </a:lstStyle>
          <a:p>
            <a:endParaRPr lang="en-US" dirty="0"/>
          </a:p>
        </p:txBody>
      </p:sp>
      <p:sp>
        <p:nvSpPr>
          <p:cNvPr id="11" name="Text Placeholder 10"/>
          <p:cNvSpPr>
            <a:spLocks noGrp="1"/>
          </p:cNvSpPr>
          <p:nvPr>
            <p:ph type="body" sz="quarter" idx="14" hasCustomPrompt="1"/>
          </p:nvPr>
        </p:nvSpPr>
        <p:spPr>
          <a:xfrm>
            <a:off x="761998" y="1554956"/>
            <a:ext cx="3124202" cy="1833563"/>
          </a:xfrm>
        </p:spPr>
        <p:txBody>
          <a:bodyPr/>
          <a:lstStyle>
            <a:lvl1pPr marL="0" indent="0" algn="l" defTabSz="1219170" rtl="0" eaLnBrk="1" latinLnBrk="0" hangingPunct="1">
              <a:spcBef>
                <a:spcPts val="0"/>
              </a:spcBef>
              <a:buFont typeface="Arial" pitchFamily="34" charset="0"/>
              <a:buNone/>
              <a:defRPr lang="en-US" sz="15000" b="0" kern="1200" spc="-500" dirty="0" smtClean="0">
                <a:solidFill>
                  <a:schemeClr val="bg1"/>
                </a:solidFill>
                <a:latin typeface="+mj-lt"/>
                <a:ea typeface="+mn-ea"/>
                <a:cs typeface="+mn-cs"/>
              </a:defRPr>
            </a:lvl1pPr>
          </a:lstStyle>
          <a:p>
            <a:pPr lvl="0"/>
            <a:r>
              <a:rPr lang="en-US" dirty="0"/>
              <a:t>00.</a:t>
            </a:r>
          </a:p>
        </p:txBody>
      </p:sp>
      <p:sp>
        <p:nvSpPr>
          <p:cNvPr id="15" name="Text Placeholder 14"/>
          <p:cNvSpPr>
            <a:spLocks noGrp="1"/>
          </p:cNvSpPr>
          <p:nvPr>
            <p:ph type="body" sz="quarter" idx="15" hasCustomPrompt="1"/>
          </p:nvPr>
        </p:nvSpPr>
        <p:spPr>
          <a:xfrm>
            <a:off x="762000" y="3790951"/>
            <a:ext cx="3124200" cy="520210"/>
          </a:xfrm>
        </p:spPr>
        <p:txBody>
          <a:bodyPr/>
          <a:lstStyle>
            <a:lvl1pPr marL="0" indent="0">
              <a:buFontTx/>
              <a:buNone/>
              <a:defRPr sz="3200">
                <a:solidFill>
                  <a:schemeClr val="bg1"/>
                </a:solidFill>
                <a:latin typeface="+mj-lt"/>
              </a:defRPr>
            </a:lvl1pPr>
          </a:lstStyle>
          <a:p>
            <a:pPr lvl="0"/>
            <a:r>
              <a:rPr lang="en-US" dirty="0"/>
              <a:t>Divider Slide</a:t>
            </a:r>
          </a:p>
        </p:txBody>
      </p:sp>
      <p:sp>
        <p:nvSpPr>
          <p:cNvPr id="17" name="Text Placeholder 16"/>
          <p:cNvSpPr>
            <a:spLocks noGrp="1"/>
          </p:cNvSpPr>
          <p:nvPr>
            <p:ph type="body" sz="quarter" idx="16"/>
          </p:nvPr>
        </p:nvSpPr>
        <p:spPr>
          <a:xfrm>
            <a:off x="762000" y="4535884"/>
            <a:ext cx="3124200" cy="1174750"/>
          </a:xfrm>
        </p:spPr>
        <p:txBody>
          <a:bodyPr/>
          <a:lstStyle>
            <a:lvl1pPr marL="0" indent="0" algn="l" defTabSz="1219140" rtl="0" eaLnBrk="1" latinLnBrk="0" hangingPunct="1">
              <a:spcBef>
                <a:spcPts val="600"/>
              </a:spcBef>
              <a:buClr>
                <a:schemeClr val="accent1"/>
              </a:buClr>
              <a:buFont typeface="Arial" pitchFamily="34" charset="0"/>
              <a:buNone/>
              <a:defRPr lang="en-US" sz="1800" kern="1200" dirty="0" smtClean="0">
                <a:solidFill>
                  <a:schemeClr val="bg1"/>
                </a:solidFill>
                <a:latin typeface="+mn-lt"/>
                <a:ea typeface="+mn-ea"/>
                <a:cs typeface="+mn-cs"/>
              </a:defRPr>
            </a:lvl1pPr>
            <a:lvl2pPr marL="0" indent="0" algn="l" defTabSz="1219140" rtl="0" eaLnBrk="1" latinLnBrk="0" hangingPunct="1">
              <a:spcBef>
                <a:spcPts val="600"/>
              </a:spcBef>
              <a:buClr>
                <a:schemeClr val="accent1"/>
              </a:buClr>
              <a:buFont typeface="Arial" pitchFamily="34" charset="0"/>
              <a:buNone/>
              <a:defRPr lang="en-US" sz="1800" kern="1200" dirty="0" smtClean="0">
                <a:solidFill>
                  <a:schemeClr val="bg1"/>
                </a:solidFill>
                <a:latin typeface="+mn-lt"/>
                <a:ea typeface="+mn-ea"/>
                <a:cs typeface="+mn-cs"/>
              </a:defRPr>
            </a:lvl2pPr>
            <a:lvl3pPr marL="0" indent="0" algn="l" defTabSz="1219140" rtl="0" eaLnBrk="1" latinLnBrk="0" hangingPunct="1">
              <a:spcBef>
                <a:spcPts val="600"/>
              </a:spcBef>
              <a:buClr>
                <a:schemeClr val="accent1"/>
              </a:buClr>
              <a:buFont typeface="Arial" pitchFamily="34" charset="0"/>
              <a:buNone/>
              <a:defRPr lang="en-US" sz="1800" kern="1200" dirty="0" smtClean="0">
                <a:solidFill>
                  <a:schemeClr val="bg1"/>
                </a:solidFill>
                <a:latin typeface="+mn-lt"/>
                <a:ea typeface="+mn-ea"/>
                <a:cs typeface="+mn-cs"/>
              </a:defRPr>
            </a:lvl3pPr>
            <a:lvl4pPr marL="0" indent="0" algn="l" defTabSz="1219140" rtl="0" eaLnBrk="1" latinLnBrk="0" hangingPunct="1">
              <a:spcBef>
                <a:spcPts val="600"/>
              </a:spcBef>
              <a:buClr>
                <a:schemeClr val="accent1"/>
              </a:buClr>
              <a:buFont typeface="Arial" pitchFamily="34" charset="0"/>
              <a:buNone/>
              <a:defRPr lang="en-US" sz="1800" kern="1200" dirty="0" smtClean="0">
                <a:solidFill>
                  <a:schemeClr val="bg1"/>
                </a:solidFill>
                <a:latin typeface="+mn-lt"/>
                <a:ea typeface="+mn-ea"/>
                <a:cs typeface="+mn-cs"/>
              </a:defRPr>
            </a:lvl4pPr>
            <a:lvl5pPr marL="0" indent="0" algn="l" defTabSz="1219140" rtl="0" eaLnBrk="1" latinLnBrk="0" hangingPunct="1">
              <a:spcBef>
                <a:spcPts val="600"/>
              </a:spcBef>
              <a:buClr>
                <a:schemeClr val="accent1"/>
              </a:buClr>
              <a:buFont typeface="Arial" pitchFamily="34" charset="0"/>
              <a:buNone/>
              <a:defRPr lang="en-US" sz="1800" kern="1200" dirty="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70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solidFill>
            <a:schemeClr val="bg1">
              <a:lumMod val="95000"/>
            </a:schemeClr>
          </a:solidFill>
        </p:spPr>
        <p:txBody>
          <a:bodyPr vert="horz" lIns="0" tIns="0" rIns="0" bIns="0" rtlCol="0">
            <a:noAutofit/>
          </a:bodyPr>
          <a:lstStyle>
            <a:lvl1pPr>
              <a:defRPr lang="en-US"/>
            </a:lvl1pPr>
          </a:lstStyle>
          <a:p>
            <a:pPr lvl="0"/>
            <a:r>
              <a:rPr lang="en-US" dirty="0"/>
              <a:t>Click icon to add picture</a:t>
            </a:r>
          </a:p>
        </p:txBody>
      </p:sp>
      <p:sp>
        <p:nvSpPr>
          <p:cNvPr id="2" name="Title 1"/>
          <p:cNvSpPr>
            <a:spLocks noGrp="1"/>
          </p:cNvSpPr>
          <p:nvPr>
            <p:ph type="title" hasCustomPrompt="1"/>
          </p:nvPr>
        </p:nvSpPr>
        <p:spPr>
          <a:xfrm>
            <a:off x="978897" y="2516168"/>
            <a:ext cx="3984970" cy="1642573"/>
          </a:xfrm>
          <a:ln>
            <a:solidFill>
              <a:schemeClr val="accent1"/>
            </a:solidFill>
          </a:ln>
        </p:spPr>
        <p:txBody>
          <a:bodyPr anchor="ctr">
            <a:noAutofit/>
          </a:bodyPr>
          <a:lstStyle>
            <a:lvl1pPr marL="182875" algn="l">
              <a:spcBef>
                <a:spcPts val="0"/>
              </a:spcBef>
              <a:defRPr sz="5400" b="0" cap="all" baseline="0">
                <a:solidFill>
                  <a:schemeClr val="bg1"/>
                </a:solidFill>
              </a:defRPr>
            </a:lvl1pPr>
          </a:lstStyle>
          <a:p>
            <a:r>
              <a:rPr lang="en-GB" noProof="0" dirty="0"/>
              <a:t>Click to add title</a:t>
            </a:r>
          </a:p>
        </p:txBody>
      </p:sp>
      <p:sp>
        <p:nvSpPr>
          <p:cNvPr id="3" name="Text Placeholder 2"/>
          <p:cNvSpPr>
            <a:spLocks noGrp="1"/>
          </p:cNvSpPr>
          <p:nvPr>
            <p:ph type="body" idx="1" hasCustomPrompt="1"/>
          </p:nvPr>
        </p:nvSpPr>
        <p:spPr>
          <a:xfrm>
            <a:off x="978897" y="4387473"/>
            <a:ext cx="3984970" cy="1388323"/>
          </a:xfrm>
          <a:ln>
            <a:solidFill>
              <a:schemeClr val="accent1"/>
            </a:solidFill>
          </a:ln>
        </p:spPr>
        <p:txBody>
          <a:bodyPr anchor="ctr" anchorCtr="0">
            <a:noAutofit/>
          </a:bodyPr>
          <a:lstStyle>
            <a:lvl1pPr marL="182875" indent="0">
              <a:spcBef>
                <a:spcPts val="0"/>
              </a:spcBef>
              <a:buNone/>
              <a:defRPr sz="2400" cap="all" baseline="0">
                <a:solidFill>
                  <a:schemeClr val="bg1"/>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GB" noProof="0" dirty="0"/>
              <a:t>Click to add section divider subtitle</a:t>
            </a:r>
          </a:p>
        </p:txBody>
      </p:sp>
      <p:pic>
        <p:nvPicPr>
          <p:cNvPr id="6" name="Picture 5">
            <a:extLst>
              <a:ext uri="{FF2B5EF4-FFF2-40B4-BE49-F238E27FC236}">
                <a16:creationId xmlns:a16="http://schemas.microsoft.com/office/drawing/2014/main" id="{F5CE3FCA-C1AC-2949-9050-DB01667A88F1}"/>
              </a:ext>
            </a:extLst>
          </p:cNvPr>
          <p:cNvPicPr>
            <a:picLocks noChangeAspect="1"/>
          </p:cNvPicPr>
          <p:nvPr userDrawn="1"/>
        </p:nvPicPr>
        <p:blipFill>
          <a:blip r:embed="rId2"/>
          <a:stretch>
            <a:fillRect/>
          </a:stretch>
        </p:blipFill>
        <p:spPr>
          <a:xfrm>
            <a:off x="10506185" y="5643044"/>
            <a:ext cx="1430794" cy="1066800"/>
          </a:xfrm>
          <a:prstGeom prst="rect">
            <a:avLst/>
          </a:prstGeom>
        </p:spPr>
      </p:pic>
    </p:spTree>
    <p:extLst>
      <p:ext uri="{BB962C8B-B14F-4D97-AF65-F5344CB8AC3E}">
        <p14:creationId xmlns:p14="http://schemas.microsoft.com/office/powerpoint/2010/main" val="706944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4305" y="4800600"/>
            <a:ext cx="6239775" cy="1688209"/>
          </a:xfrm>
        </p:spPr>
        <p:txBody>
          <a:bodyPr anchor="t">
            <a:noAutofit/>
          </a:bodyPr>
          <a:lstStyle>
            <a:lvl1pPr algn="l">
              <a:spcBef>
                <a:spcPts val="267"/>
              </a:spcBef>
              <a:defRPr sz="5400" b="0" cap="all" baseline="0"/>
            </a:lvl1pPr>
          </a:lstStyle>
          <a:p>
            <a:r>
              <a:rPr lang="en-GB" noProof="0" dirty="0"/>
              <a:t>Click to add section title</a:t>
            </a:r>
          </a:p>
        </p:txBody>
      </p:sp>
      <p:sp>
        <p:nvSpPr>
          <p:cNvPr id="3" name="Text Placeholder 2"/>
          <p:cNvSpPr>
            <a:spLocks noGrp="1"/>
          </p:cNvSpPr>
          <p:nvPr>
            <p:ph type="body" idx="1" hasCustomPrompt="1"/>
          </p:nvPr>
        </p:nvSpPr>
        <p:spPr>
          <a:xfrm>
            <a:off x="7548142" y="4684493"/>
            <a:ext cx="3651415" cy="1688209"/>
          </a:xfrm>
        </p:spPr>
        <p:txBody>
          <a:bodyPr anchor="t" anchorCtr="0">
            <a:noAutofit/>
          </a:bodyPr>
          <a:lstStyle>
            <a:lvl1pPr marL="0" indent="0">
              <a:spcBef>
                <a:spcPts val="267"/>
              </a:spcBef>
              <a:buNone/>
              <a:defRPr sz="2400" cap="none" baseline="0">
                <a:solidFill>
                  <a:schemeClr val="tx1"/>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GB" noProof="0" dirty="0"/>
              <a:t>Click to add section divider subtitle</a:t>
            </a:r>
          </a:p>
        </p:txBody>
      </p:sp>
      <p:sp>
        <p:nvSpPr>
          <p:cNvPr id="6" name="Picture Placeholder 5"/>
          <p:cNvSpPr>
            <a:spLocks noGrp="1"/>
          </p:cNvSpPr>
          <p:nvPr>
            <p:ph type="pic" sz="quarter" idx="10"/>
          </p:nvPr>
        </p:nvSpPr>
        <p:spPr>
          <a:xfrm>
            <a:off x="814305" y="0"/>
            <a:ext cx="11377695" cy="4267831"/>
          </a:xfrm>
          <a:solidFill>
            <a:schemeClr val="bg1">
              <a:lumMod val="95000"/>
            </a:schemeClr>
          </a:solidFill>
        </p:spPr>
        <p:txBody>
          <a:bodyPr/>
          <a:lstStyle/>
          <a:p>
            <a:r>
              <a:rPr lang="en-US" dirty="0"/>
              <a:t>Click icon to add picture</a:t>
            </a:r>
          </a:p>
        </p:txBody>
      </p:sp>
      <p:pic>
        <p:nvPicPr>
          <p:cNvPr id="8" name="Picture 7" descr="A picture containing laptop, dark, sitting, computer&#10;&#10;Description automatically generated">
            <a:extLst>
              <a:ext uri="{FF2B5EF4-FFF2-40B4-BE49-F238E27FC236}">
                <a16:creationId xmlns:a16="http://schemas.microsoft.com/office/drawing/2014/main" id="{CEEE92C9-9061-7249-BB07-9C5533C184A3}"/>
              </a:ext>
            </a:extLst>
          </p:cNvPr>
          <p:cNvPicPr>
            <a:picLocks noChangeAspect="1"/>
          </p:cNvPicPr>
          <p:nvPr userDrawn="1"/>
        </p:nvPicPr>
        <p:blipFill>
          <a:blip r:embed="rId2"/>
          <a:stretch>
            <a:fillRect/>
          </a:stretch>
        </p:blipFill>
        <p:spPr>
          <a:xfrm>
            <a:off x="10304313" y="5496028"/>
            <a:ext cx="1834538" cy="1360832"/>
          </a:xfrm>
          <a:prstGeom prst="rect">
            <a:avLst/>
          </a:prstGeom>
          <a:noFill/>
        </p:spPr>
      </p:pic>
      <p:sp>
        <p:nvSpPr>
          <p:cNvPr id="7" name="Slide Number Placeholder 5">
            <a:extLst>
              <a:ext uri="{FF2B5EF4-FFF2-40B4-BE49-F238E27FC236}">
                <a16:creationId xmlns:a16="http://schemas.microsoft.com/office/drawing/2014/main" id="{F7EA9064-D22A-A34F-A2C6-2E2450920420}"/>
              </a:ext>
            </a:extLst>
          </p:cNvPr>
          <p:cNvSpPr>
            <a:spLocks noGrp="1"/>
          </p:cNvSpPr>
          <p:nvPr>
            <p:ph type="sldNum" sz="quarter" idx="12"/>
          </p:nvPr>
        </p:nvSpPr>
        <p:spPr>
          <a:xfrm>
            <a:off x="440349" y="6400800"/>
            <a:ext cx="338501" cy="196131"/>
          </a:xfrm>
        </p:spPr>
        <p:txBody>
          <a:bodyPr/>
          <a:lstStyle/>
          <a:p>
            <a:fld id="{12D674B1-7D05-4830-9F7D-921209997DBD}" type="slidenum">
              <a:rPr lang="en-GB" noProof="0" smtClean="0"/>
              <a:t>‹#›</a:t>
            </a:fld>
            <a:endParaRPr lang="en-GB"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Gradient Title Slid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B2A73F-7B38-294E-9A8B-E0DDFF4F4F3F}"/>
              </a:ext>
            </a:extLst>
          </p:cNvPr>
          <p:cNvSpPr>
            <a:spLocks noGrp="1"/>
          </p:cNvSpPr>
          <p:nvPr>
            <p:ph type="title" hasCustomPrompt="1"/>
          </p:nvPr>
        </p:nvSpPr>
        <p:spPr>
          <a:xfrm>
            <a:off x="1752600" y="2720340"/>
            <a:ext cx="8686800" cy="632460"/>
          </a:xfrm>
          <a:prstGeom prst="rect">
            <a:avLst/>
          </a:prstGeom>
        </p:spPr>
        <p:txBody>
          <a:bodyPr anchor="ctr">
            <a:noAutofit/>
          </a:bodyPr>
          <a:lstStyle>
            <a:lvl1pPr algn="ctr">
              <a:defRPr sz="3200" b="0" cap="none" baseline="0">
                <a:solidFill>
                  <a:schemeClr val="bg1"/>
                </a:solidFill>
              </a:defRPr>
            </a:lvl1pPr>
          </a:lstStyle>
          <a:p>
            <a:r>
              <a:rPr lang="en-US" dirty="0"/>
              <a:t>CLICK TO EDIT MASTER TITLE STYLE</a:t>
            </a:r>
            <a:endParaRPr lang="en-GB" dirty="0"/>
          </a:p>
        </p:txBody>
      </p:sp>
      <p:sp>
        <p:nvSpPr>
          <p:cNvPr id="6" name="Text Placeholder 9">
            <a:extLst>
              <a:ext uri="{FF2B5EF4-FFF2-40B4-BE49-F238E27FC236}">
                <a16:creationId xmlns:a16="http://schemas.microsoft.com/office/drawing/2014/main" id="{3D612E32-D6D6-8740-A8E2-E10FD488FF50}"/>
              </a:ext>
            </a:extLst>
          </p:cNvPr>
          <p:cNvSpPr>
            <a:spLocks noGrp="1"/>
          </p:cNvSpPr>
          <p:nvPr>
            <p:ph type="body" sz="quarter" idx="11"/>
          </p:nvPr>
        </p:nvSpPr>
        <p:spPr>
          <a:xfrm>
            <a:off x="1752600" y="3429000"/>
            <a:ext cx="8686800" cy="742016"/>
          </a:xfrm>
        </p:spPr>
        <p:txBody>
          <a:bodyPr anchor="ctr"/>
          <a:lstStyle>
            <a:lvl1pPr marL="0" indent="0" algn="ctr">
              <a:spcBef>
                <a:spcPts val="600"/>
              </a:spcBef>
              <a:buFontTx/>
              <a:buNone/>
              <a:defRPr sz="2000">
                <a:solidFill>
                  <a:schemeClr val="bg1"/>
                </a:solidFill>
              </a:defRPr>
            </a:lvl1pPr>
            <a:lvl2pPr marL="0" indent="0" algn="ctr">
              <a:spcBef>
                <a:spcPts val="600"/>
              </a:spcBef>
              <a:buFontTx/>
              <a:buNone/>
              <a:defRPr sz="2000">
                <a:solidFill>
                  <a:schemeClr val="bg1"/>
                </a:solidFill>
              </a:defRPr>
            </a:lvl2pPr>
            <a:lvl3pPr marL="0" indent="0" algn="ctr">
              <a:spcBef>
                <a:spcPts val="600"/>
              </a:spcBef>
              <a:buFontTx/>
              <a:buNone/>
              <a:defRPr sz="2000"/>
            </a:lvl3pPr>
            <a:lvl4pPr algn="ctr">
              <a:spcBef>
                <a:spcPts val="600"/>
              </a:spcBef>
              <a:buFontTx/>
              <a:buNone/>
              <a:defRPr sz="2000"/>
            </a:lvl4pPr>
            <a:lvl5pPr algn="ctr">
              <a:spcBef>
                <a:spcPts val="600"/>
              </a:spcBef>
              <a:buFontTx/>
              <a:buNone/>
              <a:defRPr sz="2000"/>
            </a:lvl5pPr>
          </a:lstStyle>
          <a:p>
            <a:pPr lvl="0"/>
            <a:r>
              <a:rPr lang="en-US" dirty="0"/>
              <a:t>Click to edit Master text styles</a:t>
            </a:r>
          </a:p>
          <a:p>
            <a:pPr lvl="1"/>
            <a:r>
              <a:rPr lang="en-US" dirty="0"/>
              <a:t>Second level</a:t>
            </a:r>
          </a:p>
        </p:txBody>
      </p:sp>
      <p:pic>
        <p:nvPicPr>
          <p:cNvPr id="7" name="Picture 6">
            <a:extLst>
              <a:ext uri="{FF2B5EF4-FFF2-40B4-BE49-F238E27FC236}">
                <a16:creationId xmlns:a16="http://schemas.microsoft.com/office/drawing/2014/main" id="{E01DF9D7-AFA3-F546-A4F0-97A5D374093A}"/>
              </a:ext>
            </a:extLst>
          </p:cNvPr>
          <p:cNvPicPr>
            <a:picLocks noChangeAspect="1"/>
          </p:cNvPicPr>
          <p:nvPr userDrawn="1"/>
        </p:nvPicPr>
        <p:blipFill>
          <a:blip r:embed="rId2"/>
          <a:stretch>
            <a:fillRect/>
          </a:stretch>
        </p:blipFill>
        <p:spPr>
          <a:xfrm>
            <a:off x="11147792" y="6019800"/>
            <a:ext cx="739408" cy="547906"/>
          </a:xfrm>
          <a:prstGeom prst="rect">
            <a:avLst/>
          </a:prstGeom>
        </p:spPr>
      </p:pic>
    </p:spTree>
    <p:extLst>
      <p:ext uri="{BB962C8B-B14F-4D97-AF65-F5344CB8AC3E}">
        <p14:creationId xmlns:p14="http://schemas.microsoft.com/office/powerpoint/2010/main" val="666364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Gradient Title Slide">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B2A73F-7B38-294E-9A8B-E0DDFF4F4F3F}"/>
              </a:ext>
            </a:extLst>
          </p:cNvPr>
          <p:cNvSpPr>
            <a:spLocks noGrp="1"/>
          </p:cNvSpPr>
          <p:nvPr>
            <p:ph type="title" hasCustomPrompt="1"/>
          </p:nvPr>
        </p:nvSpPr>
        <p:spPr>
          <a:xfrm>
            <a:off x="1752600" y="2720340"/>
            <a:ext cx="8686800" cy="632460"/>
          </a:xfrm>
          <a:prstGeom prst="rect">
            <a:avLst/>
          </a:prstGeom>
        </p:spPr>
        <p:txBody>
          <a:bodyPr anchor="ctr">
            <a:noAutofit/>
          </a:bodyPr>
          <a:lstStyle>
            <a:lvl1pPr algn="ctr">
              <a:defRPr sz="3200" b="0" cap="none" baseline="0">
                <a:solidFill>
                  <a:schemeClr val="bg1"/>
                </a:solidFill>
              </a:defRPr>
            </a:lvl1pPr>
          </a:lstStyle>
          <a:p>
            <a:r>
              <a:rPr lang="en-US" dirty="0"/>
              <a:t>CLICK TO EDIT MASTER TITLE STYLE</a:t>
            </a:r>
            <a:endParaRPr lang="en-GB" dirty="0"/>
          </a:p>
        </p:txBody>
      </p:sp>
      <p:sp>
        <p:nvSpPr>
          <p:cNvPr id="6" name="Text Placeholder 9">
            <a:extLst>
              <a:ext uri="{FF2B5EF4-FFF2-40B4-BE49-F238E27FC236}">
                <a16:creationId xmlns:a16="http://schemas.microsoft.com/office/drawing/2014/main" id="{3D612E32-D6D6-8740-A8E2-E10FD488FF50}"/>
              </a:ext>
            </a:extLst>
          </p:cNvPr>
          <p:cNvSpPr>
            <a:spLocks noGrp="1"/>
          </p:cNvSpPr>
          <p:nvPr>
            <p:ph type="body" sz="quarter" idx="11"/>
          </p:nvPr>
        </p:nvSpPr>
        <p:spPr>
          <a:xfrm>
            <a:off x="1752600" y="3429000"/>
            <a:ext cx="8686800" cy="742016"/>
          </a:xfrm>
        </p:spPr>
        <p:txBody>
          <a:bodyPr anchor="ctr"/>
          <a:lstStyle>
            <a:lvl1pPr marL="0" indent="0" algn="ctr">
              <a:spcBef>
                <a:spcPts val="600"/>
              </a:spcBef>
              <a:buFontTx/>
              <a:buNone/>
              <a:defRPr sz="2000">
                <a:solidFill>
                  <a:schemeClr val="bg1"/>
                </a:solidFill>
              </a:defRPr>
            </a:lvl1pPr>
            <a:lvl2pPr marL="0" indent="0" algn="ctr">
              <a:spcBef>
                <a:spcPts val="600"/>
              </a:spcBef>
              <a:buFontTx/>
              <a:buNone/>
              <a:defRPr sz="2000">
                <a:solidFill>
                  <a:schemeClr val="bg1"/>
                </a:solidFill>
              </a:defRPr>
            </a:lvl2pPr>
            <a:lvl3pPr marL="0" indent="0" algn="ctr">
              <a:spcBef>
                <a:spcPts val="600"/>
              </a:spcBef>
              <a:buFontTx/>
              <a:buNone/>
              <a:defRPr sz="2000"/>
            </a:lvl3pPr>
            <a:lvl4pPr algn="ctr">
              <a:spcBef>
                <a:spcPts val="600"/>
              </a:spcBef>
              <a:buFontTx/>
              <a:buNone/>
              <a:defRPr sz="2000"/>
            </a:lvl4pPr>
            <a:lvl5pPr algn="ctr">
              <a:spcBef>
                <a:spcPts val="600"/>
              </a:spcBef>
              <a:buFontTx/>
              <a:buNone/>
              <a:defRPr sz="2000"/>
            </a:lvl5pPr>
          </a:lstStyle>
          <a:p>
            <a:pPr lvl="0"/>
            <a:r>
              <a:rPr lang="en-US" dirty="0"/>
              <a:t>Click to edit Master text styles</a:t>
            </a:r>
          </a:p>
          <a:p>
            <a:pPr lvl="1"/>
            <a:r>
              <a:rPr lang="en-US" dirty="0"/>
              <a:t>Second level</a:t>
            </a:r>
          </a:p>
        </p:txBody>
      </p:sp>
      <p:pic>
        <p:nvPicPr>
          <p:cNvPr id="8" name="Picture 7">
            <a:extLst>
              <a:ext uri="{FF2B5EF4-FFF2-40B4-BE49-F238E27FC236}">
                <a16:creationId xmlns:a16="http://schemas.microsoft.com/office/drawing/2014/main" id="{C1608876-335B-AA4A-BF2C-4C1F68144A97}"/>
              </a:ext>
            </a:extLst>
          </p:cNvPr>
          <p:cNvPicPr>
            <a:picLocks noChangeAspect="1"/>
          </p:cNvPicPr>
          <p:nvPr userDrawn="1"/>
        </p:nvPicPr>
        <p:blipFill>
          <a:blip r:embed="rId2"/>
          <a:stretch>
            <a:fillRect/>
          </a:stretch>
        </p:blipFill>
        <p:spPr>
          <a:xfrm>
            <a:off x="10506185" y="5643044"/>
            <a:ext cx="1430794" cy="1066800"/>
          </a:xfrm>
          <a:prstGeom prst="rect">
            <a:avLst/>
          </a:prstGeom>
        </p:spPr>
      </p:pic>
    </p:spTree>
    <p:extLst>
      <p:ext uri="{BB962C8B-B14F-4D97-AF65-F5344CB8AC3E}">
        <p14:creationId xmlns:p14="http://schemas.microsoft.com/office/powerpoint/2010/main" val="1336185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Gradient Title Slide">
    <p:bg>
      <p:bgPr>
        <a:solidFill>
          <a:schemeClr val="tx2">
            <a:lumMod val="85000"/>
            <a:lumOff val="1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B2A73F-7B38-294E-9A8B-E0DDFF4F4F3F}"/>
              </a:ext>
            </a:extLst>
          </p:cNvPr>
          <p:cNvSpPr>
            <a:spLocks noGrp="1"/>
          </p:cNvSpPr>
          <p:nvPr>
            <p:ph type="title" hasCustomPrompt="1"/>
          </p:nvPr>
        </p:nvSpPr>
        <p:spPr>
          <a:xfrm>
            <a:off x="1752600" y="2720340"/>
            <a:ext cx="8686800" cy="632460"/>
          </a:xfrm>
          <a:prstGeom prst="rect">
            <a:avLst/>
          </a:prstGeom>
        </p:spPr>
        <p:txBody>
          <a:bodyPr anchor="ctr">
            <a:noAutofit/>
          </a:bodyPr>
          <a:lstStyle>
            <a:lvl1pPr algn="ctr">
              <a:defRPr sz="3200" b="0" cap="none" baseline="0">
                <a:solidFill>
                  <a:schemeClr val="bg1"/>
                </a:solidFill>
              </a:defRPr>
            </a:lvl1pPr>
          </a:lstStyle>
          <a:p>
            <a:r>
              <a:rPr lang="en-US" dirty="0"/>
              <a:t>CLICK TO EDIT MASTER TITLE STYLE</a:t>
            </a:r>
            <a:endParaRPr lang="en-GB" dirty="0"/>
          </a:p>
        </p:txBody>
      </p:sp>
      <p:sp>
        <p:nvSpPr>
          <p:cNvPr id="6" name="Text Placeholder 9">
            <a:extLst>
              <a:ext uri="{FF2B5EF4-FFF2-40B4-BE49-F238E27FC236}">
                <a16:creationId xmlns:a16="http://schemas.microsoft.com/office/drawing/2014/main" id="{3D612E32-D6D6-8740-A8E2-E10FD488FF50}"/>
              </a:ext>
            </a:extLst>
          </p:cNvPr>
          <p:cNvSpPr>
            <a:spLocks noGrp="1"/>
          </p:cNvSpPr>
          <p:nvPr>
            <p:ph type="body" sz="quarter" idx="11"/>
          </p:nvPr>
        </p:nvSpPr>
        <p:spPr>
          <a:xfrm>
            <a:off x="1752600" y="3429000"/>
            <a:ext cx="8686800" cy="742016"/>
          </a:xfrm>
        </p:spPr>
        <p:txBody>
          <a:bodyPr anchor="ctr"/>
          <a:lstStyle>
            <a:lvl1pPr marL="0" indent="0" algn="ctr">
              <a:spcBef>
                <a:spcPts val="600"/>
              </a:spcBef>
              <a:buFontTx/>
              <a:buNone/>
              <a:defRPr sz="2000">
                <a:solidFill>
                  <a:schemeClr val="bg1"/>
                </a:solidFill>
              </a:defRPr>
            </a:lvl1pPr>
            <a:lvl2pPr marL="0" indent="0" algn="ctr">
              <a:spcBef>
                <a:spcPts val="600"/>
              </a:spcBef>
              <a:buFontTx/>
              <a:buNone/>
              <a:defRPr sz="2000">
                <a:solidFill>
                  <a:schemeClr val="bg1"/>
                </a:solidFill>
              </a:defRPr>
            </a:lvl2pPr>
            <a:lvl3pPr marL="0" indent="0" algn="ctr">
              <a:spcBef>
                <a:spcPts val="600"/>
              </a:spcBef>
              <a:buFontTx/>
              <a:buNone/>
              <a:defRPr sz="2000"/>
            </a:lvl3pPr>
            <a:lvl4pPr algn="ctr">
              <a:spcBef>
                <a:spcPts val="600"/>
              </a:spcBef>
              <a:buFontTx/>
              <a:buNone/>
              <a:defRPr sz="2000"/>
            </a:lvl4pPr>
            <a:lvl5pPr algn="ctr">
              <a:spcBef>
                <a:spcPts val="600"/>
              </a:spcBef>
              <a:buFontTx/>
              <a:buNone/>
              <a:defRPr sz="2000"/>
            </a:lvl5pPr>
          </a:lstStyle>
          <a:p>
            <a:pPr lvl="0"/>
            <a:r>
              <a:rPr lang="en-US" dirty="0"/>
              <a:t>Click to edit Master text styles</a:t>
            </a:r>
          </a:p>
          <a:p>
            <a:pPr lvl="1"/>
            <a:r>
              <a:rPr lang="en-US" dirty="0"/>
              <a:t>Second level</a:t>
            </a:r>
          </a:p>
        </p:txBody>
      </p:sp>
      <p:pic>
        <p:nvPicPr>
          <p:cNvPr id="8" name="Picture 7">
            <a:extLst>
              <a:ext uri="{FF2B5EF4-FFF2-40B4-BE49-F238E27FC236}">
                <a16:creationId xmlns:a16="http://schemas.microsoft.com/office/drawing/2014/main" id="{C1608876-335B-AA4A-BF2C-4C1F68144A97}"/>
              </a:ext>
            </a:extLst>
          </p:cNvPr>
          <p:cNvPicPr>
            <a:picLocks noChangeAspect="1"/>
          </p:cNvPicPr>
          <p:nvPr userDrawn="1"/>
        </p:nvPicPr>
        <p:blipFill>
          <a:blip r:embed="rId2"/>
          <a:stretch>
            <a:fillRect/>
          </a:stretch>
        </p:blipFill>
        <p:spPr>
          <a:xfrm>
            <a:off x="10506185" y="5643044"/>
            <a:ext cx="1430794" cy="1066800"/>
          </a:xfrm>
          <a:prstGeom prst="rect">
            <a:avLst/>
          </a:prstGeom>
        </p:spPr>
      </p:pic>
    </p:spTree>
    <p:extLst>
      <p:ext uri="{BB962C8B-B14F-4D97-AF65-F5344CB8AC3E}">
        <p14:creationId xmlns:p14="http://schemas.microsoft.com/office/powerpoint/2010/main" val="1947010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B42934-20AA-7B4F-BD41-372EF877C327}"/>
              </a:ext>
            </a:extLst>
          </p:cNvPr>
          <p:cNvSpPr>
            <a:spLocks noGrp="1"/>
          </p:cNvSpPr>
          <p:nvPr>
            <p:ph type="title"/>
          </p:nvPr>
        </p:nvSpPr>
        <p:spPr>
          <a:xfrm>
            <a:off x="228600" y="891199"/>
            <a:ext cx="5366325" cy="746796"/>
          </a:xfrm>
        </p:spPr>
        <p:txBody>
          <a:bodyPr/>
          <a:lstStyle>
            <a:lvl1pPr>
              <a:defRPr b="0"/>
            </a:lvl1pPr>
          </a:lstStyle>
          <a:p>
            <a:endParaRPr lang="en-US" dirty="0"/>
          </a:p>
        </p:txBody>
      </p:sp>
      <p:sp>
        <p:nvSpPr>
          <p:cNvPr id="5" name="Text Placeholder 2">
            <a:extLst>
              <a:ext uri="{FF2B5EF4-FFF2-40B4-BE49-F238E27FC236}">
                <a16:creationId xmlns:a16="http://schemas.microsoft.com/office/drawing/2014/main" id="{740DE492-55D0-E546-8ACD-87839D5EDBCE}"/>
              </a:ext>
            </a:extLst>
          </p:cNvPr>
          <p:cNvSpPr>
            <a:spLocks noGrp="1"/>
          </p:cNvSpPr>
          <p:nvPr>
            <p:ph type="body" sz="quarter" idx="13"/>
          </p:nvPr>
        </p:nvSpPr>
        <p:spPr>
          <a:xfrm>
            <a:off x="256308" y="2102783"/>
            <a:ext cx="4010891" cy="3611557"/>
          </a:xfrm>
        </p:spPr>
        <p:txBody>
          <a:bodyPr/>
          <a:lstStyle/>
          <a:p>
            <a:endParaRPr lang="en-US" dirty="0"/>
          </a:p>
        </p:txBody>
      </p:sp>
      <p:sp>
        <p:nvSpPr>
          <p:cNvPr id="8" name="Rectangle 7">
            <a:extLst>
              <a:ext uri="{FF2B5EF4-FFF2-40B4-BE49-F238E27FC236}">
                <a16:creationId xmlns:a16="http://schemas.microsoft.com/office/drawing/2014/main" id="{2E585C2E-0FF8-0946-9877-E35A92B07D4B}"/>
              </a:ext>
            </a:extLst>
          </p:cNvPr>
          <p:cNvSpPr/>
          <p:nvPr userDrawn="1"/>
        </p:nvSpPr>
        <p:spPr>
          <a:xfrm>
            <a:off x="5029200" y="1"/>
            <a:ext cx="71628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E83F9EB-0419-3E40-B73D-CA489FBB55E1}"/>
              </a:ext>
            </a:extLst>
          </p:cNvPr>
          <p:cNvPicPr>
            <a:picLocks noChangeAspect="1"/>
          </p:cNvPicPr>
          <p:nvPr userDrawn="1"/>
        </p:nvPicPr>
        <p:blipFill>
          <a:blip r:embed="rId2"/>
          <a:stretch>
            <a:fillRect/>
          </a:stretch>
        </p:blipFill>
        <p:spPr>
          <a:xfrm>
            <a:off x="11147792" y="6019800"/>
            <a:ext cx="739408" cy="547906"/>
          </a:xfrm>
          <a:prstGeom prst="rect">
            <a:avLst/>
          </a:prstGeom>
        </p:spPr>
      </p:pic>
      <p:sp>
        <p:nvSpPr>
          <p:cNvPr id="7" name="Slide Number Placeholder 5">
            <a:extLst>
              <a:ext uri="{FF2B5EF4-FFF2-40B4-BE49-F238E27FC236}">
                <a16:creationId xmlns:a16="http://schemas.microsoft.com/office/drawing/2014/main" id="{F5A5EF85-3BB3-534F-A0CB-A8D1FB7E2E4D}"/>
              </a:ext>
            </a:extLst>
          </p:cNvPr>
          <p:cNvSpPr>
            <a:spLocks noGrp="1"/>
          </p:cNvSpPr>
          <p:nvPr>
            <p:ph type="sldNum" sz="quarter" idx="12"/>
          </p:nvPr>
        </p:nvSpPr>
        <p:spPr>
          <a:xfrm>
            <a:off x="440349" y="6400800"/>
            <a:ext cx="338501" cy="196131"/>
          </a:xfrm>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1150860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B42934-20AA-7B4F-BD41-372EF877C327}"/>
              </a:ext>
            </a:extLst>
          </p:cNvPr>
          <p:cNvSpPr>
            <a:spLocks noGrp="1"/>
          </p:cNvSpPr>
          <p:nvPr>
            <p:ph type="title"/>
          </p:nvPr>
        </p:nvSpPr>
        <p:spPr>
          <a:xfrm>
            <a:off x="228600" y="891199"/>
            <a:ext cx="5366325" cy="746796"/>
          </a:xfrm>
        </p:spPr>
        <p:txBody>
          <a:bodyPr/>
          <a:lstStyle>
            <a:lvl1pPr>
              <a:defRPr b="0"/>
            </a:lvl1pPr>
          </a:lstStyle>
          <a:p>
            <a:endParaRPr lang="en-US" dirty="0"/>
          </a:p>
        </p:txBody>
      </p:sp>
      <p:sp>
        <p:nvSpPr>
          <p:cNvPr id="5" name="Text Placeholder 2">
            <a:extLst>
              <a:ext uri="{FF2B5EF4-FFF2-40B4-BE49-F238E27FC236}">
                <a16:creationId xmlns:a16="http://schemas.microsoft.com/office/drawing/2014/main" id="{740DE492-55D0-E546-8ACD-87839D5EDBCE}"/>
              </a:ext>
            </a:extLst>
          </p:cNvPr>
          <p:cNvSpPr>
            <a:spLocks noGrp="1"/>
          </p:cNvSpPr>
          <p:nvPr>
            <p:ph type="body" sz="quarter" idx="13"/>
          </p:nvPr>
        </p:nvSpPr>
        <p:spPr>
          <a:xfrm>
            <a:off x="256309" y="2102783"/>
            <a:ext cx="2743200" cy="3611557"/>
          </a:xfrm>
        </p:spPr>
        <p:txBody>
          <a:bodyPr/>
          <a:lstStyle/>
          <a:p>
            <a:endParaRPr lang="en-US" dirty="0"/>
          </a:p>
        </p:txBody>
      </p:sp>
      <p:pic>
        <p:nvPicPr>
          <p:cNvPr id="6" name="Picture 5">
            <a:extLst>
              <a:ext uri="{FF2B5EF4-FFF2-40B4-BE49-F238E27FC236}">
                <a16:creationId xmlns:a16="http://schemas.microsoft.com/office/drawing/2014/main" id="{108CD1A0-FA6C-4343-BE54-C4770E617A89}"/>
              </a:ext>
            </a:extLst>
          </p:cNvPr>
          <p:cNvPicPr>
            <a:picLocks noChangeAspect="1"/>
          </p:cNvPicPr>
          <p:nvPr userDrawn="1"/>
        </p:nvPicPr>
        <p:blipFill>
          <a:blip r:embed="rId2"/>
          <a:stretch>
            <a:fillRect/>
          </a:stretch>
        </p:blipFill>
        <p:spPr>
          <a:xfrm>
            <a:off x="11147792" y="6019800"/>
            <a:ext cx="739408" cy="547906"/>
          </a:xfrm>
          <a:prstGeom prst="rect">
            <a:avLst/>
          </a:prstGeom>
        </p:spPr>
      </p:pic>
      <p:sp>
        <p:nvSpPr>
          <p:cNvPr id="7" name="Slide Number Placeholder 5">
            <a:extLst>
              <a:ext uri="{FF2B5EF4-FFF2-40B4-BE49-F238E27FC236}">
                <a16:creationId xmlns:a16="http://schemas.microsoft.com/office/drawing/2014/main" id="{819C74FE-25AF-1544-9291-38D01A74D3C9}"/>
              </a:ext>
            </a:extLst>
          </p:cNvPr>
          <p:cNvSpPr>
            <a:spLocks noGrp="1"/>
          </p:cNvSpPr>
          <p:nvPr>
            <p:ph type="sldNum" sz="quarter" idx="12"/>
          </p:nvPr>
        </p:nvSpPr>
        <p:spPr>
          <a:xfrm>
            <a:off x="440349" y="6400800"/>
            <a:ext cx="338501" cy="196131"/>
          </a:xfrm>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23809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with Photo Gradient">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12192000" cy="6858000"/>
          </a:xfrm>
          <a:solidFill>
            <a:schemeClr val="accent4"/>
          </a:solidFill>
        </p:spPr>
        <p:txBody>
          <a:bodyPr anchor="ctr"/>
          <a:lstStyle>
            <a:lvl1pPr algn="ctr">
              <a:defRPr/>
            </a:lvl1pPr>
          </a:lstStyle>
          <a:p>
            <a:endParaRPr lang="en-US" dirty="0"/>
          </a:p>
        </p:txBody>
      </p:sp>
      <p:sp>
        <p:nvSpPr>
          <p:cNvPr id="2" name="Title 1"/>
          <p:cNvSpPr>
            <a:spLocks noGrp="1"/>
          </p:cNvSpPr>
          <p:nvPr>
            <p:ph type="title"/>
          </p:nvPr>
        </p:nvSpPr>
        <p:spPr>
          <a:xfrm>
            <a:off x="1752600" y="2720340"/>
            <a:ext cx="8686800" cy="632460"/>
          </a:xfrm>
        </p:spPr>
        <p:txBody>
          <a:bodyPr anchor="ctr">
            <a:noAutofit/>
          </a:bodyPr>
          <a:lstStyle>
            <a:lvl1pPr algn="ctr">
              <a:defRPr sz="3200" cap="none" baseline="0">
                <a:solidFill>
                  <a:schemeClr val="bg1"/>
                </a:solidFill>
              </a:defRPr>
            </a:lvl1pPr>
          </a:lstStyle>
          <a:p>
            <a:r>
              <a:rPr lang="en-US" dirty="0"/>
              <a:t>Click to edit Master title style</a:t>
            </a:r>
            <a:endParaRPr lang="en-GB" dirty="0"/>
          </a:p>
        </p:txBody>
      </p:sp>
      <p:sp>
        <p:nvSpPr>
          <p:cNvPr id="10" name="Text Placeholder 9"/>
          <p:cNvSpPr>
            <a:spLocks noGrp="1"/>
          </p:cNvSpPr>
          <p:nvPr>
            <p:ph type="body" sz="quarter" idx="11"/>
          </p:nvPr>
        </p:nvSpPr>
        <p:spPr>
          <a:xfrm>
            <a:off x="1752600" y="3429000"/>
            <a:ext cx="8686800" cy="742016"/>
          </a:xfrm>
        </p:spPr>
        <p:txBody>
          <a:bodyPr anchor="ctr"/>
          <a:lstStyle>
            <a:lvl1pPr marL="0" indent="0" algn="ctr">
              <a:spcBef>
                <a:spcPts val="600"/>
              </a:spcBef>
              <a:buFontTx/>
              <a:buNone/>
              <a:defRPr sz="2000">
                <a:solidFill>
                  <a:schemeClr val="bg1"/>
                </a:solidFill>
              </a:defRPr>
            </a:lvl1pPr>
            <a:lvl2pPr marL="0" indent="0" algn="ctr">
              <a:spcBef>
                <a:spcPts val="600"/>
              </a:spcBef>
              <a:buFontTx/>
              <a:buNone/>
              <a:defRPr sz="2000">
                <a:solidFill>
                  <a:schemeClr val="bg1"/>
                </a:solidFill>
              </a:defRPr>
            </a:lvl2pPr>
            <a:lvl3pPr marL="0" indent="0" algn="ctr">
              <a:spcBef>
                <a:spcPts val="600"/>
              </a:spcBef>
              <a:buFontTx/>
              <a:buNone/>
              <a:defRPr sz="2000"/>
            </a:lvl3pPr>
            <a:lvl4pPr algn="ctr">
              <a:spcBef>
                <a:spcPts val="600"/>
              </a:spcBef>
              <a:buFontTx/>
              <a:buNone/>
              <a:defRPr sz="2000"/>
            </a:lvl4pPr>
            <a:lvl5pPr algn="ctr">
              <a:spcBef>
                <a:spcPts val="600"/>
              </a:spcBef>
              <a:buFontTx/>
              <a:buNone/>
              <a:defRPr sz="2000"/>
            </a:lvl5pPr>
          </a:lstStyle>
          <a:p>
            <a:pPr lvl="0"/>
            <a:r>
              <a:rPr lang="en-US" dirty="0"/>
              <a:t>Click to edit Master text styles</a:t>
            </a:r>
          </a:p>
          <a:p>
            <a:pPr lvl="1"/>
            <a:r>
              <a:rPr lang="en-US" dirty="0"/>
              <a:t>Second level</a:t>
            </a:r>
          </a:p>
        </p:txBody>
      </p:sp>
      <p:sp>
        <p:nvSpPr>
          <p:cNvPr id="5" name="Slide Number Placeholder 5">
            <a:extLst>
              <a:ext uri="{FF2B5EF4-FFF2-40B4-BE49-F238E27FC236}">
                <a16:creationId xmlns:a16="http://schemas.microsoft.com/office/drawing/2014/main" id="{875AA3AE-8993-8344-A9E5-B1E2131DECA1}"/>
              </a:ext>
            </a:extLst>
          </p:cNvPr>
          <p:cNvSpPr>
            <a:spLocks noGrp="1"/>
          </p:cNvSpPr>
          <p:nvPr>
            <p:ph type="sldNum" sz="quarter" idx="13"/>
          </p:nvPr>
        </p:nvSpPr>
        <p:spPr>
          <a:xfrm>
            <a:off x="440349" y="6400800"/>
            <a:ext cx="338501" cy="196131"/>
          </a:xfrm>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1993181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B42934-20AA-7B4F-BD41-372EF877C327}"/>
              </a:ext>
            </a:extLst>
          </p:cNvPr>
          <p:cNvSpPr>
            <a:spLocks noGrp="1"/>
          </p:cNvSpPr>
          <p:nvPr>
            <p:ph type="title"/>
          </p:nvPr>
        </p:nvSpPr>
        <p:spPr>
          <a:xfrm>
            <a:off x="6236855" y="891199"/>
            <a:ext cx="5366325" cy="746796"/>
          </a:xfrm>
        </p:spPr>
        <p:txBody>
          <a:bodyPr/>
          <a:lstStyle>
            <a:lvl1pPr>
              <a:defRPr b="0"/>
            </a:lvl1pPr>
          </a:lstStyle>
          <a:p>
            <a:endParaRPr lang="en-US" dirty="0"/>
          </a:p>
        </p:txBody>
      </p:sp>
      <p:sp>
        <p:nvSpPr>
          <p:cNvPr id="5" name="Text Placeholder 2">
            <a:extLst>
              <a:ext uri="{FF2B5EF4-FFF2-40B4-BE49-F238E27FC236}">
                <a16:creationId xmlns:a16="http://schemas.microsoft.com/office/drawing/2014/main" id="{740DE492-55D0-E546-8ACD-87839D5EDBCE}"/>
              </a:ext>
            </a:extLst>
          </p:cNvPr>
          <p:cNvSpPr>
            <a:spLocks noGrp="1"/>
          </p:cNvSpPr>
          <p:nvPr>
            <p:ph type="body" sz="quarter" idx="13"/>
          </p:nvPr>
        </p:nvSpPr>
        <p:spPr>
          <a:xfrm>
            <a:off x="6264564" y="2102783"/>
            <a:ext cx="2743200" cy="3611557"/>
          </a:xfrm>
        </p:spPr>
        <p:txBody>
          <a:bodyPr/>
          <a:lstStyle/>
          <a:p>
            <a:endParaRPr lang="en-US" dirty="0"/>
          </a:p>
        </p:txBody>
      </p:sp>
      <p:sp>
        <p:nvSpPr>
          <p:cNvPr id="6" name="Text Placeholder 3">
            <a:extLst>
              <a:ext uri="{FF2B5EF4-FFF2-40B4-BE49-F238E27FC236}">
                <a16:creationId xmlns:a16="http://schemas.microsoft.com/office/drawing/2014/main" id="{6279EE03-A9C2-6E45-B37E-BBC38A96402D}"/>
              </a:ext>
            </a:extLst>
          </p:cNvPr>
          <p:cNvSpPr>
            <a:spLocks noGrp="1"/>
          </p:cNvSpPr>
          <p:nvPr>
            <p:ph type="body" sz="quarter" idx="14"/>
          </p:nvPr>
        </p:nvSpPr>
        <p:spPr>
          <a:xfrm>
            <a:off x="9220200" y="2102783"/>
            <a:ext cx="2743200" cy="3611557"/>
          </a:xfrm>
        </p:spPr>
        <p:txBody>
          <a:bodyPr/>
          <a:lstStyle/>
          <a:p>
            <a:endParaRPr lang="en-US" dirty="0"/>
          </a:p>
        </p:txBody>
      </p:sp>
      <p:sp>
        <p:nvSpPr>
          <p:cNvPr id="8" name="Rectangle 7">
            <a:extLst>
              <a:ext uri="{FF2B5EF4-FFF2-40B4-BE49-F238E27FC236}">
                <a16:creationId xmlns:a16="http://schemas.microsoft.com/office/drawing/2014/main" id="{2E585C2E-0FF8-0946-9877-E35A92B07D4B}"/>
              </a:ext>
            </a:extLst>
          </p:cNvPr>
          <p:cNvSpPr/>
          <p:nvPr userDrawn="1"/>
        </p:nvSpPr>
        <p:spPr>
          <a:xfrm>
            <a:off x="0" y="1"/>
            <a:ext cx="6096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C8B33BC2-FFFB-A244-AD14-D1C9D6A0B61D}"/>
              </a:ext>
            </a:extLst>
          </p:cNvPr>
          <p:cNvSpPr>
            <a:spLocks noGrp="1"/>
          </p:cNvSpPr>
          <p:nvPr>
            <p:ph type="sldNum" sz="quarter" idx="12"/>
          </p:nvPr>
        </p:nvSpPr>
        <p:spPr>
          <a:xfrm>
            <a:off x="440349" y="6400800"/>
            <a:ext cx="338501" cy="196131"/>
          </a:xfrm>
        </p:spPr>
        <p:txBody>
          <a:bodyPr/>
          <a:lstStyle>
            <a:lvl1pPr>
              <a:defRPr>
                <a:solidFill>
                  <a:schemeClr val="bg1"/>
                </a:solidFill>
              </a:defRPr>
            </a:lvl1pPr>
          </a:lstStyle>
          <a:p>
            <a:fld id="{12D674B1-7D05-4830-9F7D-921209997DBD}" type="slidenum">
              <a:rPr lang="en-GB" smtClean="0"/>
              <a:pPr/>
              <a:t>‹#›</a:t>
            </a:fld>
            <a:endParaRPr lang="en-GB" dirty="0"/>
          </a:p>
        </p:txBody>
      </p:sp>
    </p:spTree>
    <p:extLst>
      <p:ext uri="{BB962C8B-B14F-4D97-AF65-F5344CB8AC3E}">
        <p14:creationId xmlns:p14="http://schemas.microsoft.com/office/powerpoint/2010/main" val="4226894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585C2E-0FF8-0946-9877-E35A92B07D4B}"/>
              </a:ext>
            </a:extLst>
          </p:cNvPr>
          <p:cNvSpPr/>
          <p:nvPr userDrawn="1"/>
        </p:nvSpPr>
        <p:spPr>
          <a:xfrm>
            <a:off x="6096000" y="1"/>
            <a:ext cx="6096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64B42934-20AA-7B4F-BD41-372EF877C327}"/>
              </a:ext>
            </a:extLst>
          </p:cNvPr>
          <p:cNvSpPr>
            <a:spLocks noGrp="1"/>
          </p:cNvSpPr>
          <p:nvPr>
            <p:ph type="title"/>
          </p:nvPr>
        </p:nvSpPr>
        <p:spPr>
          <a:xfrm>
            <a:off x="152400" y="891199"/>
            <a:ext cx="5366325" cy="746796"/>
          </a:xfrm>
        </p:spPr>
        <p:txBody>
          <a:bodyPr/>
          <a:lstStyle>
            <a:lvl1pPr>
              <a:defRPr b="0"/>
            </a:lvl1pPr>
          </a:lstStyle>
          <a:p>
            <a:endParaRPr lang="en-US" dirty="0"/>
          </a:p>
        </p:txBody>
      </p:sp>
      <p:sp>
        <p:nvSpPr>
          <p:cNvPr id="5" name="Text Placeholder 2">
            <a:extLst>
              <a:ext uri="{FF2B5EF4-FFF2-40B4-BE49-F238E27FC236}">
                <a16:creationId xmlns:a16="http://schemas.microsoft.com/office/drawing/2014/main" id="{740DE492-55D0-E546-8ACD-87839D5EDBCE}"/>
              </a:ext>
            </a:extLst>
          </p:cNvPr>
          <p:cNvSpPr>
            <a:spLocks noGrp="1"/>
          </p:cNvSpPr>
          <p:nvPr>
            <p:ph type="body" sz="quarter" idx="13"/>
          </p:nvPr>
        </p:nvSpPr>
        <p:spPr>
          <a:xfrm>
            <a:off x="180109" y="2102783"/>
            <a:ext cx="2743200" cy="3611557"/>
          </a:xfrm>
        </p:spPr>
        <p:txBody>
          <a:bodyPr/>
          <a:lstStyle/>
          <a:p>
            <a:endParaRPr lang="en-US" dirty="0"/>
          </a:p>
        </p:txBody>
      </p:sp>
      <p:sp>
        <p:nvSpPr>
          <p:cNvPr id="6" name="Text Placeholder 3">
            <a:extLst>
              <a:ext uri="{FF2B5EF4-FFF2-40B4-BE49-F238E27FC236}">
                <a16:creationId xmlns:a16="http://schemas.microsoft.com/office/drawing/2014/main" id="{6279EE03-A9C2-6E45-B37E-BBC38A96402D}"/>
              </a:ext>
            </a:extLst>
          </p:cNvPr>
          <p:cNvSpPr>
            <a:spLocks noGrp="1"/>
          </p:cNvSpPr>
          <p:nvPr>
            <p:ph type="body" sz="quarter" idx="14"/>
          </p:nvPr>
        </p:nvSpPr>
        <p:spPr>
          <a:xfrm>
            <a:off x="3135745" y="2102783"/>
            <a:ext cx="2743200" cy="3611557"/>
          </a:xfrm>
        </p:spPr>
        <p:txBody>
          <a:bodyPr/>
          <a:lstStyle/>
          <a:p>
            <a:endParaRPr lang="en-US" dirty="0"/>
          </a:p>
        </p:txBody>
      </p:sp>
      <p:pic>
        <p:nvPicPr>
          <p:cNvPr id="7" name="Picture 6">
            <a:extLst>
              <a:ext uri="{FF2B5EF4-FFF2-40B4-BE49-F238E27FC236}">
                <a16:creationId xmlns:a16="http://schemas.microsoft.com/office/drawing/2014/main" id="{561BAA75-77CB-9641-84F0-01E827275055}"/>
              </a:ext>
            </a:extLst>
          </p:cNvPr>
          <p:cNvPicPr>
            <a:picLocks noChangeAspect="1"/>
          </p:cNvPicPr>
          <p:nvPr userDrawn="1"/>
        </p:nvPicPr>
        <p:blipFill>
          <a:blip r:embed="rId2"/>
          <a:stretch>
            <a:fillRect/>
          </a:stretch>
        </p:blipFill>
        <p:spPr>
          <a:xfrm>
            <a:off x="11147792" y="6019800"/>
            <a:ext cx="739408" cy="547906"/>
          </a:xfrm>
          <a:prstGeom prst="rect">
            <a:avLst/>
          </a:prstGeom>
        </p:spPr>
      </p:pic>
      <p:sp>
        <p:nvSpPr>
          <p:cNvPr id="9" name="Slide Number Placeholder 5">
            <a:extLst>
              <a:ext uri="{FF2B5EF4-FFF2-40B4-BE49-F238E27FC236}">
                <a16:creationId xmlns:a16="http://schemas.microsoft.com/office/drawing/2014/main" id="{2CC45F11-5C55-7048-8091-5A47D7C0894F}"/>
              </a:ext>
            </a:extLst>
          </p:cNvPr>
          <p:cNvSpPr>
            <a:spLocks noGrp="1"/>
          </p:cNvSpPr>
          <p:nvPr>
            <p:ph type="sldNum" sz="quarter" idx="12"/>
          </p:nvPr>
        </p:nvSpPr>
        <p:spPr>
          <a:xfrm>
            <a:off x="440349" y="6400800"/>
            <a:ext cx="338501" cy="196131"/>
          </a:xfrm>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173118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158205"/>
            <a:ext cx="9882105" cy="746796"/>
          </a:xfrm>
        </p:spPr>
        <p:txBody>
          <a:bodyPr>
            <a:noAutofit/>
          </a:bodyPr>
          <a:lstStyle>
            <a:lvl1pPr algn="l" defTabSz="1219140" rtl="0" eaLnBrk="1" latinLnBrk="0" hangingPunct="1">
              <a:lnSpc>
                <a:spcPct val="85000"/>
              </a:lnSpc>
              <a:spcBef>
                <a:spcPct val="0"/>
              </a:spcBef>
              <a:buNone/>
              <a:defRPr lang="en-GB" sz="4000" b="0" kern="1200" cap="none" baseline="0" dirty="0">
                <a:solidFill>
                  <a:schemeClr val="accent1"/>
                </a:solidFill>
                <a:latin typeface="+mj-lt"/>
                <a:ea typeface="+mj-ea"/>
                <a:cs typeface="+mj-cs"/>
              </a:defRPr>
            </a:lvl1pPr>
          </a:lstStyle>
          <a:p>
            <a:r>
              <a:rPr lang="en-US" dirty="0"/>
              <a:t>Click To Edit Master Title style 40pt</a:t>
            </a:r>
            <a:endParaRPr lang="en-GB" dirty="0"/>
          </a:p>
        </p:txBody>
      </p:sp>
      <p:sp>
        <p:nvSpPr>
          <p:cNvPr id="3" name="Content Placeholder 2"/>
          <p:cNvSpPr>
            <a:spLocks noGrp="1"/>
          </p:cNvSpPr>
          <p:nvPr>
            <p:ph idx="1"/>
          </p:nvPr>
        </p:nvSpPr>
        <p:spPr>
          <a:xfrm>
            <a:off x="609601" y="2535756"/>
            <a:ext cx="9882105" cy="3484796"/>
          </a:xfrm>
        </p:spPr>
        <p:txBody>
          <a:bodyPr>
            <a:noAutofit/>
          </a:bodyPr>
          <a:lstStyle>
            <a:lvl2pPr>
              <a:defRPr sz="16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2914288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Graphic">
    <p:spTree>
      <p:nvGrpSpPr>
        <p:cNvPr id="1" name=""/>
        <p:cNvGrpSpPr/>
        <p:nvPr/>
      </p:nvGrpSpPr>
      <p:grpSpPr>
        <a:xfrm>
          <a:off x="0" y="0"/>
          <a:ext cx="0" cy="0"/>
          <a:chOff x="0" y="0"/>
          <a:chExt cx="0" cy="0"/>
        </a:xfrm>
      </p:grpSpPr>
      <p:sp>
        <p:nvSpPr>
          <p:cNvPr id="13" name="Rectangle 12"/>
          <p:cNvSpPr/>
          <p:nvPr userDrawn="1"/>
        </p:nvSpPr>
        <p:spPr>
          <a:xfrm>
            <a:off x="10363200" y="5213736"/>
            <a:ext cx="1828800" cy="1644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636105" y="1598836"/>
            <a:ext cx="8584095" cy="746796"/>
          </a:xfrm>
        </p:spPr>
        <p:txBody>
          <a:bodyPr>
            <a:noAutofit/>
          </a:bodyPr>
          <a:lstStyle>
            <a:lvl1pPr algn="l" defTabSz="1219140" rtl="0" eaLnBrk="1" latinLnBrk="0" hangingPunct="1">
              <a:lnSpc>
                <a:spcPct val="85000"/>
              </a:lnSpc>
              <a:spcBef>
                <a:spcPct val="0"/>
              </a:spcBef>
              <a:buNone/>
              <a:defRPr lang="en-GB" sz="4000" kern="1200" cap="none" baseline="0" dirty="0">
                <a:solidFill>
                  <a:schemeClr val="accent1"/>
                </a:solidFill>
                <a:latin typeface="+mj-lt"/>
                <a:ea typeface="+mj-ea"/>
                <a:cs typeface="+mj-cs"/>
              </a:defRPr>
            </a:lvl1pPr>
          </a:lstStyle>
          <a:p>
            <a:r>
              <a:rPr lang="en-US" dirty="0"/>
              <a:t>Click To Edit Master Title Style 40pt</a:t>
            </a:r>
            <a:endParaRPr lang="en-GB" dirty="0"/>
          </a:p>
        </p:txBody>
      </p:sp>
      <p:sp>
        <p:nvSpPr>
          <p:cNvPr id="3" name="Content Placeholder 2"/>
          <p:cNvSpPr>
            <a:spLocks noGrp="1"/>
          </p:cNvSpPr>
          <p:nvPr userDrawn="1">
            <p:ph idx="1"/>
          </p:nvPr>
        </p:nvSpPr>
        <p:spPr>
          <a:xfrm>
            <a:off x="609601" y="2535756"/>
            <a:ext cx="8229599" cy="3484796"/>
          </a:xfrm>
        </p:spPr>
        <p:txBody>
          <a:bodyPr>
            <a:noAutofit/>
          </a:bodyPr>
          <a:lstStyle>
            <a:lvl2pPr>
              <a:defRPr sz="16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userDrawn="1">
            <p:ph type="ftr" sz="quarter" idx="11"/>
          </p:nvPr>
        </p:nvSpPr>
        <p:spPr/>
        <p:txBody>
          <a:bodyPr/>
          <a:lstStyle/>
          <a:p>
            <a:endParaRPr lang="en-GB" noProof="0" dirty="0"/>
          </a:p>
        </p:txBody>
      </p:sp>
      <p:sp>
        <p:nvSpPr>
          <p:cNvPr id="6" name="Slide Number Placeholder 5"/>
          <p:cNvSpPr>
            <a:spLocks noGrp="1"/>
          </p:cNvSpPr>
          <p:nvPr userDrawn="1">
            <p:ph type="sldNum" sz="quarter" idx="12"/>
          </p:nvPr>
        </p:nvSpPr>
        <p:spPr/>
        <p:txBody>
          <a:bodyPr/>
          <a:lstStyle/>
          <a:p>
            <a:fld id="{12D674B1-7D05-4830-9F7D-921209997DBD}" type="slidenum">
              <a:rPr lang="en-GB" noProof="0" smtClean="0"/>
              <a:t>‹#›</a:t>
            </a:fld>
            <a:endParaRPr lang="en-GB" noProof="0" dirty="0"/>
          </a:p>
        </p:txBody>
      </p:sp>
      <p:sp>
        <p:nvSpPr>
          <p:cNvPr id="14" name="Google Shape;107;p86">
            <a:extLst>
              <a:ext uri="{FF2B5EF4-FFF2-40B4-BE49-F238E27FC236}">
                <a16:creationId xmlns:a16="http://schemas.microsoft.com/office/drawing/2014/main" id="{07FE7694-9A47-D848-BF07-AC82F780E698}"/>
              </a:ext>
            </a:extLst>
          </p:cNvPr>
          <p:cNvSpPr/>
          <p:nvPr userDrawn="1"/>
        </p:nvSpPr>
        <p:spPr>
          <a:xfrm rot="2096496">
            <a:off x="11130591" y="5097241"/>
            <a:ext cx="3520039" cy="35215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16" name="Google Shape;86;p83">
            <a:extLst>
              <a:ext uri="{FF2B5EF4-FFF2-40B4-BE49-F238E27FC236}">
                <a16:creationId xmlns:a16="http://schemas.microsoft.com/office/drawing/2014/main" id="{4BEA0F3D-22B3-D642-BB9A-6D14663AA793}"/>
              </a:ext>
            </a:extLst>
          </p:cNvPr>
          <p:cNvSpPr/>
          <p:nvPr userDrawn="1"/>
        </p:nvSpPr>
        <p:spPr>
          <a:xfrm rot="2096496">
            <a:off x="-2433009" y="-1760759"/>
            <a:ext cx="3520039" cy="35215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pic>
        <p:nvPicPr>
          <p:cNvPr id="10" name="Picture 9">
            <a:extLst>
              <a:ext uri="{FF2B5EF4-FFF2-40B4-BE49-F238E27FC236}">
                <a16:creationId xmlns:a16="http://schemas.microsoft.com/office/drawing/2014/main" id="{7C9B1B26-AE9F-664B-A8F4-91E5CF8D6E32}"/>
              </a:ext>
            </a:extLst>
          </p:cNvPr>
          <p:cNvPicPr>
            <a:picLocks noChangeAspect="1"/>
          </p:cNvPicPr>
          <p:nvPr userDrawn="1"/>
        </p:nvPicPr>
        <p:blipFill>
          <a:blip r:embed="rId2"/>
          <a:stretch>
            <a:fillRect/>
          </a:stretch>
        </p:blipFill>
        <p:spPr>
          <a:xfrm>
            <a:off x="11147792" y="6019800"/>
            <a:ext cx="739408" cy="547906"/>
          </a:xfrm>
          <a:prstGeom prst="rect">
            <a:avLst/>
          </a:prstGeom>
        </p:spPr>
      </p:pic>
    </p:spTree>
    <p:extLst>
      <p:ext uri="{BB962C8B-B14F-4D97-AF65-F5344CB8AC3E}">
        <p14:creationId xmlns:p14="http://schemas.microsoft.com/office/powerpoint/2010/main" val="3820995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Red Graphic">
    <p:spTree>
      <p:nvGrpSpPr>
        <p:cNvPr id="1" name=""/>
        <p:cNvGrpSpPr/>
        <p:nvPr/>
      </p:nvGrpSpPr>
      <p:grpSpPr>
        <a:xfrm>
          <a:off x="0" y="0"/>
          <a:ext cx="0" cy="0"/>
          <a:chOff x="0" y="0"/>
          <a:chExt cx="0" cy="0"/>
        </a:xfrm>
      </p:grpSpPr>
      <p:sp>
        <p:nvSpPr>
          <p:cNvPr id="11" name="Google Shape;1305;p54">
            <a:extLst>
              <a:ext uri="{FF2B5EF4-FFF2-40B4-BE49-F238E27FC236}">
                <a16:creationId xmlns:a16="http://schemas.microsoft.com/office/drawing/2014/main" id="{88108859-F5D6-9C46-90A5-A63661EB7942}"/>
              </a:ext>
            </a:extLst>
          </p:cNvPr>
          <p:cNvSpPr/>
          <p:nvPr userDrawn="1"/>
        </p:nvSpPr>
        <p:spPr>
          <a:xfrm>
            <a:off x="10795000" y="4899059"/>
            <a:ext cx="1397120" cy="1960880"/>
          </a:xfrm>
          <a:custGeom>
            <a:avLst/>
            <a:gdLst>
              <a:gd name="connsiteX0" fmla="*/ 4821374 w 4838029"/>
              <a:gd name="connsiteY0" fmla="*/ 0 h 6952663"/>
              <a:gd name="connsiteX1" fmla="*/ 0 w 4838029"/>
              <a:gd name="connsiteY1" fmla="*/ 6952663 h 6952663"/>
              <a:gd name="connsiteX2" fmla="*/ 4837323 w 4838029"/>
              <a:gd name="connsiteY2" fmla="*/ 6911163 h 6952663"/>
              <a:gd name="connsiteX3" fmla="*/ 4821374 w 4838029"/>
              <a:gd name="connsiteY3" fmla="*/ 0 h 6952663"/>
              <a:gd name="connsiteX0" fmla="*/ 4799384 w 4837731"/>
              <a:gd name="connsiteY0" fmla="*/ 0 h 5768398"/>
              <a:gd name="connsiteX1" fmla="*/ 0 w 4837731"/>
              <a:gd name="connsiteY1" fmla="*/ 5768398 h 5768398"/>
              <a:gd name="connsiteX2" fmla="*/ 4837323 w 4837731"/>
              <a:gd name="connsiteY2" fmla="*/ 5726898 h 5768398"/>
              <a:gd name="connsiteX3" fmla="*/ 4799384 w 4837731"/>
              <a:gd name="connsiteY3" fmla="*/ 0 h 5768398"/>
              <a:gd name="connsiteX0" fmla="*/ 4832370 w 4838444"/>
              <a:gd name="connsiteY0" fmla="*/ 0 h 5759073"/>
              <a:gd name="connsiteX1" fmla="*/ 0 w 4838444"/>
              <a:gd name="connsiteY1" fmla="*/ 5759073 h 5759073"/>
              <a:gd name="connsiteX2" fmla="*/ 4837323 w 4838444"/>
              <a:gd name="connsiteY2" fmla="*/ 5717573 h 5759073"/>
              <a:gd name="connsiteX3" fmla="*/ 4832370 w 4838444"/>
              <a:gd name="connsiteY3" fmla="*/ 0 h 5759073"/>
              <a:gd name="connsiteX0" fmla="*/ 4832370 w 4838444"/>
              <a:gd name="connsiteY0" fmla="*/ 0 h 5759073"/>
              <a:gd name="connsiteX1" fmla="*/ 0 w 4838444"/>
              <a:gd name="connsiteY1" fmla="*/ 5759073 h 5759073"/>
              <a:gd name="connsiteX2" fmla="*/ 4837322 w 4838444"/>
              <a:gd name="connsiteY2" fmla="*/ 5754873 h 5759073"/>
              <a:gd name="connsiteX3" fmla="*/ 4832370 w 4838444"/>
              <a:gd name="connsiteY3" fmla="*/ 0 h 5759073"/>
            </a:gdLst>
            <a:ahLst/>
            <a:cxnLst>
              <a:cxn ang="0">
                <a:pos x="connsiteX0" y="connsiteY0"/>
              </a:cxn>
              <a:cxn ang="0">
                <a:pos x="connsiteX1" y="connsiteY1"/>
              </a:cxn>
              <a:cxn ang="0">
                <a:pos x="connsiteX2" y="connsiteY2"/>
              </a:cxn>
              <a:cxn ang="0">
                <a:pos x="connsiteX3" y="connsiteY3"/>
              </a:cxn>
            </a:cxnLst>
            <a:rect l="l" t="t" r="r" b="b"/>
            <a:pathLst>
              <a:path w="4838444" h="5759073" extrusionOk="0">
                <a:moveTo>
                  <a:pt x="4832370" y="0"/>
                </a:moveTo>
                <a:lnTo>
                  <a:pt x="0" y="5759073"/>
                </a:lnTo>
                <a:lnTo>
                  <a:pt x="4837322" y="5754873"/>
                </a:lnTo>
                <a:cubicBezTo>
                  <a:pt x="4842638" y="3458241"/>
                  <a:pt x="4827054" y="2296632"/>
                  <a:pt x="483237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12" name="Google Shape;1305;p54">
            <a:extLst>
              <a:ext uri="{FF2B5EF4-FFF2-40B4-BE49-F238E27FC236}">
                <a16:creationId xmlns:a16="http://schemas.microsoft.com/office/drawing/2014/main" id="{78B49073-A7F9-9B44-92E4-5293131E455D}"/>
              </a:ext>
            </a:extLst>
          </p:cNvPr>
          <p:cNvSpPr/>
          <p:nvPr userDrawn="1"/>
        </p:nvSpPr>
        <p:spPr>
          <a:xfrm rot="10800000">
            <a:off x="0" y="0"/>
            <a:ext cx="1397120" cy="1960880"/>
          </a:xfrm>
          <a:custGeom>
            <a:avLst/>
            <a:gdLst>
              <a:gd name="connsiteX0" fmla="*/ 4821374 w 4838029"/>
              <a:gd name="connsiteY0" fmla="*/ 0 h 6952663"/>
              <a:gd name="connsiteX1" fmla="*/ 0 w 4838029"/>
              <a:gd name="connsiteY1" fmla="*/ 6952663 h 6952663"/>
              <a:gd name="connsiteX2" fmla="*/ 4837323 w 4838029"/>
              <a:gd name="connsiteY2" fmla="*/ 6911163 h 6952663"/>
              <a:gd name="connsiteX3" fmla="*/ 4821374 w 4838029"/>
              <a:gd name="connsiteY3" fmla="*/ 0 h 6952663"/>
              <a:gd name="connsiteX0" fmla="*/ 4799384 w 4837731"/>
              <a:gd name="connsiteY0" fmla="*/ 0 h 5768398"/>
              <a:gd name="connsiteX1" fmla="*/ 0 w 4837731"/>
              <a:gd name="connsiteY1" fmla="*/ 5768398 h 5768398"/>
              <a:gd name="connsiteX2" fmla="*/ 4837323 w 4837731"/>
              <a:gd name="connsiteY2" fmla="*/ 5726898 h 5768398"/>
              <a:gd name="connsiteX3" fmla="*/ 4799384 w 4837731"/>
              <a:gd name="connsiteY3" fmla="*/ 0 h 5768398"/>
              <a:gd name="connsiteX0" fmla="*/ 4832370 w 4838444"/>
              <a:gd name="connsiteY0" fmla="*/ 0 h 5759073"/>
              <a:gd name="connsiteX1" fmla="*/ 0 w 4838444"/>
              <a:gd name="connsiteY1" fmla="*/ 5759073 h 5759073"/>
              <a:gd name="connsiteX2" fmla="*/ 4837323 w 4838444"/>
              <a:gd name="connsiteY2" fmla="*/ 5717573 h 5759073"/>
              <a:gd name="connsiteX3" fmla="*/ 4832370 w 4838444"/>
              <a:gd name="connsiteY3" fmla="*/ 0 h 5759073"/>
              <a:gd name="connsiteX0" fmla="*/ 4832370 w 4838444"/>
              <a:gd name="connsiteY0" fmla="*/ 0 h 5759073"/>
              <a:gd name="connsiteX1" fmla="*/ 0 w 4838444"/>
              <a:gd name="connsiteY1" fmla="*/ 5759073 h 5759073"/>
              <a:gd name="connsiteX2" fmla="*/ 4837322 w 4838444"/>
              <a:gd name="connsiteY2" fmla="*/ 5754873 h 5759073"/>
              <a:gd name="connsiteX3" fmla="*/ 4832370 w 4838444"/>
              <a:gd name="connsiteY3" fmla="*/ 0 h 5759073"/>
            </a:gdLst>
            <a:ahLst/>
            <a:cxnLst>
              <a:cxn ang="0">
                <a:pos x="connsiteX0" y="connsiteY0"/>
              </a:cxn>
              <a:cxn ang="0">
                <a:pos x="connsiteX1" y="connsiteY1"/>
              </a:cxn>
              <a:cxn ang="0">
                <a:pos x="connsiteX2" y="connsiteY2"/>
              </a:cxn>
              <a:cxn ang="0">
                <a:pos x="connsiteX3" y="connsiteY3"/>
              </a:cxn>
            </a:cxnLst>
            <a:rect l="l" t="t" r="r" b="b"/>
            <a:pathLst>
              <a:path w="4838444" h="5759073" extrusionOk="0">
                <a:moveTo>
                  <a:pt x="4832370" y="0"/>
                </a:moveTo>
                <a:lnTo>
                  <a:pt x="0" y="5759073"/>
                </a:lnTo>
                <a:lnTo>
                  <a:pt x="4837322" y="5754873"/>
                </a:lnTo>
                <a:cubicBezTo>
                  <a:pt x="4842638" y="3458241"/>
                  <a:pt x="4827054" y="2296632"/>
                  <a:pt x="483237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2" name="Title 1"/>
          <p:cNvSpPr>
            <a:spLocks noGrp="1"/>
          </p:cNvSpPr>
          <p:nvPr userDrawn="1">
            <p:ph type="title" hasCustomPrompt="1"/>
          </p:nvPr>
        </p:nvSpPr>
        <p:spPr>
          <a:xfrm>
            <a:off x="609601" y="1158205"/>
            <a:ext cx="8229599" cy="746796"/>
          </a:xfrm>
        </p:spPr>
        <p:txBody>
          <a:bodyPr>
            <a:noAutofit/>
          </a:bodyPr>
          <a:lstStyle>
            <a:lvl1pPr algn="l" defTabSz="1219140" rtl="0" eaLnBrk="1" latinLnBrk="0" hangingPunct="1">
              <a:lnSpc>
                <a:spcPct val="85000"/>
              </a:lnSpc>
              <a:spcBef>
                <a:spcPct val="0"/>
              </a:spcBef>
              <a:buNone/>
              <a:defRPr lang="en-GB" sz="4000" kern="1200" cap="none" baseline="0" dirty="0">
                <a:solidFill>
                  <a:schemeClr val="accent1"/>
                </a:solidFill>
                <a:latin typeface="+mj-lt"/>
                <a:ea typeface="+mj-ea"/>
                <a:cs typeface="+mj-cs"/>
              </a:defRPr>
            </a:lvl1pPr>
          </a:lstStyle>
          <a:p>
            <a:r>
              <a:rPr lang="en-US" dirty="0"/>
              <a:t>Click to edit Master title style 40pt</a:t>
            </a:r>
            <a:endParaRPr lang="en-GB" dirty="0"/>
          </a:p>
        </p:txBody>
      </p:sp>
      <p:sp>
        <p:nvSpPr>
          <p:cNvPr id="3" name="Content Placeholder 2"/>
          <p:cNvSpPr>
            <a:spLocks noGrp="1"/>
          </p:cNvSpPr>
          <p:nvPr userDrawn="1">
            <p:ph idx="1"/>
          </p:nvPr>
        </p:nvSpPr>
        <p:spPr>
          <a:xfrm>
            <a:off x="609601" y="2535756"/>
            <a:ext cx="8229599" cy="3484796"/>
          </a:xfrm>
        </p:spPr>
        <p:txBody>
          <a:bodyPr>
            <a:noAutofit/>
          </a:bodyPr>
          <a:lstStyle>
            <a:lvl2pPr>
              <a:defRPr sz="16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userDrawn="1">
            <p:ph type="ftr" sz="quarter" idx="11"/>
          </p:nvPr>
        </p:nvSpPr>
        <p:spPr/>
        <p:txBody>
          <a:bodyPr/>
          <a:lstStyle/>
          <a:p>
            <a:endParaRPr lang="en-GB" noProof="0" dirty="0"/>
          </a:p>
        </p:txBody>
      </p:sp>
      <p:sp>
        <p:nvSpPr>
          <p:cNvPr id="6" name="Slide Number Placeholder 5"/>
          <p:cNvSpPr>
            <a:spLocks noGrp="1"/>
          </p:cNvSpPr>
          <p:nvPr userDrawn="1">
            <p:ph type="sldNum" sz="quarter" idx="12"/>
          </p:nvPr>
        </p:nvSpPr>
        <p:spPr/>
        <p:txBody>
          <a:bodyPr/>
          <a:lstStyle/>
          <a:p>
            <a:fld id="{12D674B1-7D05-4830-9F7D-921209997DBD}" type="slidenum">
              <a:rPr lang="en-GB" noProof="0" smtClean="0"/>
              <a:t>‹#›</a:t>
            </a:fld>
            <a:endParaRPr lang="en-GB" noProof="0" dirty="0"/>
          </a:p>
        </p:txBody>
      </p:sp>
      <p:pic>
        <p:nvPicPr>
          <p:cNvPr id="10" name="Picture 9">
            <a:extLst>
              <a:ext uri="{FF2B5EF4-FFF2-40B4-BE49-F238E27FC236}">
                <a16:creationId xmlns:a16="http://schemas.microsoft.com/office/drawing/2014/main" id="{E1CC48BE-EDFB-3349-8692-CE0CFAE92A2F}"/>
              </a:ext>
            </a:extLst>
          </p:cNvPr>
          <p:cNvPicPr>
            <a:picLocks noChangeAspect="1"/>
          </p:cNvPicPr>
          <p:nvPr userDrawn="1"/>
        </p:nvPicPr>
        <p:blipFill>
          <a:blip r:embed="rId2"/>
          <a:stretch>
            <a:fillRect/>
          </a:stretch>
        </p:blipFill>
        <p:spPr>
          <a:xfrm>
            <a:off x="11147792" y="6019800"/>
            <a:ext cx="739408" cy="547906"/>
          </a:xfrm>
          <a:prstGeom prst="rect">
            <a:avLst/>
          </a:prstGeom>
        </p:spPr>
      </p:pic>
    </p:spTree>
    <p:extLst>
      <p:ext uri="{BB962C8B-B14F-4D97-AF65-F5344CB8AC3E}">
        <p14:creationId xmlns:p14="http://schemas.microsoft.com/office/powerpoint/2010/main" val="4294261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Big Red Graphic">
    <p:spTree>
      <p:nvGrpSpPr>
        <p:cNvPr id="1" name=""/>
        <p:cNvGrpSpPr/>
        <p:nvPr/>
      </p:nvGrpSpPr>
      <p:grpSpPr>
        <a:xfrm>
          <a:off x="0" y="0"/>
          <a:ext cx="0" cy="0"/>
          <a:chOff x="0" y="0"/>
          <a:chExt cx="0" cy="0"/>
        </a:xfrm>
      </p:grpSpPr>
      <p:sp>
        <p:nvSpPr>
          <p:cNvPr id="12" name="Google Shape;1305;p54">
            <a:extLst>
              <a:ext uri="{FF2B5EF4-FFF2-40B4-BE49-F238E27FC236}">
                <a16:creationId xmlns:a16="http://schemas.microsoft.com/office/drawing/2014/main" id="{F094A39B-567D-1948-ADA3-B9A162ABBAAC}"/>
              </a:ext>
            </a:extLst>
          </p:cNvPr>
          <p:cNvSpPr/>
          <p:nvPr userDrawn="1"/>
        </p:nvSpPr>
        <p:spPr>
          <a:xfrm>
            <a:off x="10795000" y="4899059"/>
            <a:ext cx="1397120" cy="1960880"/>
          </a:xfrm>
          <a:custGeom>
            <a:avLst/>
            <a:gdLst>
              <a:gd name="connsiteX0" fmla="*/ 4821374 w 4838029"/>
              <a:gd name="connsiteY0" fmla="*/ 0 h 6952663"/>
              <a:gd name="connsiteX1" fmla="*/ 0 w 4838029"/>
              <a:gd name="connsiteY1" fmla="*/ 6952663 h 6952663"/>
              <a:gd name="connsiteX2" fmla="*/ 4837323 w 4838029"/>
              <a:gd name="connsiteY2" fmla="*/ 6911163 h 6952663"/>
              <a:gd name="connsiteX3" fmla="*/ 4821374 w 4838029"/>
              <a:gd name="connsiteY3" fmla="*/ 0 h 6952663"/>
              <a:gd name="connsiteX0" fmla="*/ 4799384 w 4837731"/>
              <a:gd name="connsiteY0" fmla="*/ 0 h 5768398"/>
              <a:gd name="connsiteX1" fmla="*/ 0 w 4837731"/>
              <a:gd name="connsiteY1" fmla="*/ 5768398 h 5768398"/>
              <a:gd name="connsiteX2" fmla="*/ 4837323 w 4837731"/>
              <a:gd name="connsiteY2" fmla="*/ 5726898 h 5768398"/>
              <a:gd name="connsiteX3" fmla="*/ 4799384 w 4837731"/>
              <a:gd name="connsiteY3" fmla="*/ 0 h 5768398"/>
              <a:gd name="connsiteX0" fmla="*/ 4832370 w 4838444"/>
              <a:gd name="connsiteY0" fmla="*/ 0 h 5759073"/>
              <a:gd name="connsiteX1" fmla="*/ 0 w 4838444"/>
              <a:gd name="connsiteY1" fmla="*/ 5759073 h 5759073"/>
              <a:gd name="connsiteX2" fmla="*/ 4837323 w 4838444"/>
              <a:gd name="connsiteY2" fmla="*/ 5717573 h 5759073"/>
              <a:gd name="connsiteX3" fmla="*/ 4832370 w 4838444"/>
              <a:gd name="connsiteY3" fmla="*/ 0 h 5759073"/>
              <a:gd name="connsiteX0" fmla="*/ 4832370 w 4838444"/>
              <a:gd name="connsiteY0" fmla="*/ 0 h 5759073"/>
              <a:gd name="connsiteX1" fmla="*/ 0 w 4838444"/>
              <a:gd name="connsiteY1" fmla="*/ 5759073 h 5759073"/>
              <a:gd name="connsiteX2" fmla="*/ 4837322 w 4838444"/>
              <a:gd name="connsiteY2" fmla="*/ 5754873 h 5759073"/>
              <a:gd name="connsiteX3" fmla="*/ 4832370 w 4838444"/>
              <a:gd name="connsiteY3" fmla="*/ 0 h 5759073"/>
            </a:gdLst>
            <a:ahLst/>
            <a:cxnLst>
              <a:cxn ang="0">
                <a:pos x="connsiteX0" y="connsiteY0"/>
              </a:cxn>
              <a:cxn ang="0">
                <a:pos x="connsiteX1" y="connsiteY1"/>
              </a:cxn>
              <a:cxn ang="0">
                <a:pos x="connsiteX2" y="connsiteY2"/>
              </a:cxn>
              <a:cxn ang="0">
                <a:pos x="connsiteX3" y="connsiteY3"/>
              </a:cxn>
            </a:cxnLst>
            <a:rect l="l" t="t" r="r" b="b"/>
            <a:pathLst>
              <a:path w="4838444" h="5759073" extrusionOk="0">
                <a:moveTo>
                  <a:pt x="4832370" y="0"/>
                </a:moveTo>
                <a:lnTo>
                  <a:pt x="0" y="5759073"/>
                </a:lnTo>
                <a:lnTo>
                  <a:pt x="4837322" y="5754873"/>
                </a:lnTo>
                <a:cubicBezTo>
                  <a:pt x="4842638" y="3458241"/>
                  <a:pt x="4827054" y="2296632"/>
                  <a:pt x="483237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14" name="Google Shape;1305;p54">
            <a:extLst>
              <a:ext uri="{FF2B5EF4-FFF2-40B4-BE49-F238E27FC236}">
                <a16:creationId xmlns:a16="http://schemas.microsoft.com/office/drawing/2014/main" id="{5AF69282-F2DE-784B-AEBE-645E609D6D33}"/>
              </a:ext>
            </a:extLst>
          </p:cNvPr>
          <p:cNvSpPr/>
          <p:nvPr userDrawn="1"/>
        </p:nvSpPr>
        <p:spPr>
          <a:xfrm rot="10800000">
            <a:off x="-15240" y="0"/>
            <a:ext cx="2608823" cy="3661524"/>
          </a:xfrm>
          <a:custGeom>
            <a:avLst/>
            <a:gdLst>
              <a:gd name="connsiteX0" fmla="*/ 4821374 w 4838029"/>
              <a:gd name="connsiteY0" fmla="*/ 0 h 6952663"/>
              <a:gd name="connsiteX1" fmla="*/ 0 w 4838029"/>
              <a:gd name="connsiteY1" fmla="*/ 6952663 h 6952663"/>
              <a:gd name="connsiteX2" fmla="*/ 4837323 w 4838029"/>
              <a:gd name="connsiteY2" fmla="*/ 6911163 h 6952663"/>
              <a:gd name="connsiteX3" fmla="*/ 4821374 w 4838029"/>
              <a:gd name="connsiteY3" fmla="*/ 0 h 6952663"/>
              <a:gd name="connsiteX0" fmla="*/ 4799384 w 4837731"/>
              <a:gd name="connsiteY0" fmla="*/ 0 h 5768398"/>
              <a:gd name="connsiteX1" fmla="*/ 0 w 4837731"/>
              <a:gd name="connsiteY1" fmla="*/ 5768398 h 5768398"/>
              <a:gd name="connsiteX2" fmla="*/ 4837323 w 4837731"/>
              <a:gd name="connsiteY2" fmla="*/ 5726898 h 5768398"/>
              <a:gd name="connsiteX3" fmla="*/ 4799384 w 4837731"/>
              <a:gd name="connsiteY3" fmla="*/ 0 h 5768398"/>
              <a:gd name="connsiteX0" fmla="*/ 4832370 w 4838444"/>
              <a:gd name="connsiteY0" fmla="*/ 0 h 5759073"/>
              <a:gd name="connsiteX1" fmla="*/ 0 w 4838444"/>
              <a:gd name="connsiteY1" fmla="*/ 5759073 h 5759073"/>
              <a:gd name="connsiteX2" fmla="*/ 4837323 w 4838444"/>
              <a:gd name="connsiteY2" fmla="*/ 5717573 h 5759073"/>
              <a:gd name="connsiteX3" fmla="*/ 4832370 w 4838444"/>
              <a:gd name="connsiteY3" fmla="*/ 0 h 5759073"/>
              <a:gd name="connsiteX0" fmla="*/ 4832370 w 4838444"/>
              <a:gd name="connsiteY0" fmla="*/ 0 h 5759073"/>
              <a:gd name="connsiteX1" fmla="*/ 0 w 4838444"/>
              <a:gd name="connsiteY1" fmla="*/ 5759073 h 5759073"/>
              <a:gd name="connsiteX2" fmla="*/ 4837322 w 4838444"/>
              <a:gd name="connsiteY2" fmla="*/ 5754873 h 5759073"/>
              <a:gd name="connsiteX3" fmla="*/ 4832370 w 4838444"/>
              <a:gd name="connsiteY3" fmla="*/ 0 h 5759073"/>
            </a:gdLst>
            <a:ahLst/>
            <a:cxnLst>
              <a:cxn ang="0">
                <a:pos x="connsiteX0" y="connsiteY0"/>
              </a:cxn>
              <a:cxn ang="0">
                <a:pos x="connsiteX1" y="connsiteY1"/>
              </a:cxn>
              <a:cxn ang="0">
                <a:pos x="connsiteX2" y="connsiteY2"/>
              </a:cxn>
              <a:cxn ang="0">
                <a:pos x="connsiteX3" y="connsiteY3"/>
              </a:cxn>
            </a:cxnLst>
            <a:rect l="l" t="t" r="r" b="b"/>
            <a:pathLst>
              <a:path w="4838444" h="5759073" extrusionOk="0">
                <a:moveTo>
                  <a:pt x="4832370" y="0"/>
                </a:moveTo>
                <a:lnTo>
                  <a:pt x="0" y="5759073"/>
                </a:lnTo>
                <a:lnTo>
                  <a:pt x="4837322" y="5754873"/>
                </a:lnTo>
                <a:cubicBezTo>
                  <a:pt x="4842638" y="3458241"/>
                  <a:pt x="4827054" y="2296632"/>
                  <a:pt x="483237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2" name="Title 1"/>
          <p:cNvSpPr>
            <a:spLocks noGrp="1"/>
          </p:cNvSpPr>
          <p:nvPr userDrawn="1">
            <p:ph type="title" hasCustomPrompt="1"/>
          </p:nvPr>
        </p:nvSpPr>
        <p:spPr>
          <a:xfrm>
            <a:off x="4191001" y="1158205"/>
            <a:ext cx="7162800" cy="1116482"/>
          </a:xfrm>
        </p:spPr>
        <p:txBody>
          <a:bodyPr>
            <a:noAutofit/>
          </a:bodyPr>
          <a:lstStyle>
            <a:lvl1pPr algn="l" defTabSz="1219140" rtl="0" eaLnBrk="1" latinLnBrk="0" hangingPunct="1">
              <a:lnSpc>
                <a:spcPct val="85000"/>
              </a:lnSpc>
              <a:spcBef>
                <a:spcPct val="0"/>
              </a:spcBef>
              <a:buNone/>
              <a:defRPr lang="en-GB" sz="4000" kern="1200" cap="none" baseline="0" dirty="0">
                <a:solidFill>
                  <a:schemeClr val="accent1"/>
                </a:solidFill>
                <a:latin typeface="+mj-lt"/>
                <a:ea typeface="+mj-ea"/>
                <a:cs typeface="+mj-cs"/>
              </a:defRPr>
            </a:lvl1pPr>
          </a:lstStyle>
          <a:p>
            <a:r>
              <a:rPr lang="en-US" dirty="0"/>
              <a:t>Click to edit Master title style 40pt</a:t>
            </a:r>
            <a:endParaRPr lang="en-GB" dirty="0"/>
          </a:p>
        </p:txBody>
      </p:sp>
      <p:sp>
        <p:nvSpPr>
          <p:cNvPr id="3" name="Content Placeholder 2"/>
          <p:cNvSpPr>
            <a:spLocks noGrp="1"/>
          </p:cNvSpPr>
          <p:nvPr userDrawn="1">
            <p:ph idx="1"/>
          </p:nvPr>
        </p:nvSpPr>
        <p:spPr>
          <a:xfrm>
            <a:off x="4191001" y="2535756"/>
            <a:ext cx="7162800" cy="3484796"/>
          </a:xfrm>
        </p:spPr>
        <p:txBody>
          <a:bodyPr>
            <a:noAutofit/>
          </a:bodyPr>
          <a:lstStyle>
            <a:lvl2pPr>
              <a:defRPr sz="16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userDrawn="1">
            <p:ph type="ftr" sz="quarter" idx="11"/>
          </p:nvPr>
        </p:nvSpPr>
        <p:spPr/>
        <p:txBody>
          <a:bodyPr/>
          <a:lstStyle/>
          <a:p>
            <a:endParaRPr lang="en-GB" noProof="0" dirty="0"/>
          </a:p>
        </p:txBody>
      </p:sp>
      <p:sp>
        <p:nvSpPr>
          <p:cNvPr id="6" name="Slide Number Placeholder 5"/>
          <p:cNvSpPr>
            <a:spLocks noGrp="1"/>
          </p:cNvSpPr>
          <p:nvPr userDrawn="1">
            <p:ph type="sldNum" sz="quarter" idx="12"/>
          </p:nvPr>
        </p:nvSpPr>
        <p:spPr/>
        <p:txBody>
          <a:bodyPr/>
          <a:lstStyle/>
          <a:p>
            <a:fld id="{12D674B1-7D05-4830-9F7D-921209997DBD}" type="slidenum">
              <a:rPr lang="en-GB" noProof="0" smtClean="0"/>
              <a:t>‹#›</a:t>
            </a:fld>
            <a:endParaRPr lang="en-GB" noProof="0" dirty="0"/>
          </a:p>
        </p:txBody>
      </p:sp>
      <p:pic>
        <p:nvPicPr>
          <p:cNvPr id="11" name="Picture 10">
            <a:extLst>
              <a:ext uri="{FF2B5EF4-FFF2-40B4-BE49-F238E27FC236}">
                <a16:creationId xmlns:a16="http://schemas.microsoft.com/office/drawing/2014/main" id="{97B9E455-E9D8-C14C-AEBE-B2885EE8221B}"/>
              </a:ext>
            </a:extLst>
          </p:cNvPr>
          <p:cNvPicPr>
            <a:picLocks noChangeAspect="1"/>
          </p:cNvPicPr>
          <p:nvPr userDrawn="1"/>
        </p:nvPicPr>
        <p:blipFill>
          <a:blip r:embed="rId2"/>
          <a:stretch>
            <a:fillRect/>
          </a:stretch>
        </p:blipFill>
        <p:spPr>
          <a:xfrm>
            <a:off x="11147792" y="6019800"/>
            <a:ext cx="739408" cy="547906"/>
          </a:xfrm>
          <a:prstGeom prst="rect">
            <a:avLst/>
          </a:prstGeom>
        </p:spPr>
      </p:pic>
    </p:spTree>
    <p:extLst>
      <p:ext uri="{BB962C8B-B14F-4D97-AF65-F5344CB8AC3E}">
        <p14:creationId xmlns:p14="http://schemas.microsoft.com/office/powerpoint/2010/main" val="2437100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Picture Placeholder 7"/>
          <p:cNvSpPr>
            <a:spLocks noGrp="1"/>
          </p:cNvSpPr>
          <p:nvPr>
            <p:ph type="pic" sz="quarter" idx="17"/>
          </p:nvPr>
        </p:nvSpPr>
        <p:spPr>
          <a:xfrm>
            <a:off x="8040688" y="0"/>
            <a:ext cx="4151312" cy="2204864"/>
          </a:xfrm>
          <a:solidFill>
            <a:schemeClr val="accent4"/>
          </a:solidFill>
        </p:spPr>
        <p:txBody>
          <a:bodyPr/>
          <a:lstStyle>
            <a:lvl1pPr algn="ctr">
              <a:defRPr/>
            </a:lvl1pPr>
          </a:lstStyle>
          <a:p>
            <a:endParaRPr lang="en-US" dirty="0"/>
          </a:p>
        </p:txBody>
      </p:sp>
      <p:sp>
        <p:nvSpPr>
          <p:cNvPr id="8" name="Picture Placeholder 9"/>
          <p:cNvSpPr>
            <a:spLocks noGrp="1"/>
          </p:cNvSpPr>
          <p:nvPr>
            <p:ph type="pic" sz="quarter" idx="18"/>
          </p:nvPr>
        </p:nvSpPr>
        <p:spPr>
          <a:xfrm>
            <a:off x="8040689" y="2349500"/>
            <a:ext cx="4151312" cy="4508500"/>
          </a:xfrm>
          <a:solidFill>
            <a:schemeClr val="accent4"/>
          </a:solidFill>
        </p:spPr>
        <p:txBody>
          <a:bodyPr/>
          <a:lstStyle>
            <a:lvl1pPr algn="ctr">
              <a:defRPr/>
            </a:lvl1pPr>
          </a:lstStyle>
          <a:p>
            <a:endParaRPr lang="en-US" dirty="0"/>
          </a:p>
        </p:txBody>
      </p:sp>
      <p:sp>
        <p:nvSpPr>
          <p:cNvPr id="2" name="Title 1"/>
          <p:cNvSpPr>
            <a:spLocks noGrp="1"/>
          </p:cNvSpPr>
          <p:nvPr>
            <p:ph type="title" hasCustomPrompt="1"/>
          </p:nvPr>
        </p:nvSpPr>
        <p:spPr>
          <a:xfrm>
            <a:off x="609601" y="1158205"/>
            <a:ext cx="6858000" cy="1191295"/>
          </a:xfrm>
        </p:spPr>
        <p:txBody>
          <a:bodyPr>
            <a:noAutofit/>
          </a:bodyPr>
          <a:lstStyle>
            <a:lvl1pPr>
              <a:defRPr sz="4000" cap="none" baseline="0">
                <a:solidFill>
                  <a:schemeClr val="accent1"/>
                </a:solidFill>
              </a:defRPr>
            </a:lvl1pPr>
          </a:lstStyle>
          <a:p>
            <a:r>
              <a:rPr lang="en-US" dirty="0"/>
              <a:t>Click to edit Master title style 40pt</a:t>
            </a:r>
            <a:endParaRPr lang="en-GB" dirty="0"/>
          </a:p>
        </p:txBody>
      </p:sp>
      <p:sp>
        <p:nvSpPr>
          <p:cNvPr id="3" name="Content Placeholder 2"/>
          <p:cNvSpPr>
            <a:spLocks noGrp="1"/>
          </p:cNvSpPr>
          <p:nvPr>
            <p:ph idx="1"/>
          </p:nvPr>
        </p:nvSpPr>
        <p:spPr>
          <a:xfrm>
            <a:off x="609601" y="2535754"/>
            <a:ext cx="6858000" cy="3484797"/>
          </a:xfrm>
        </p:spPr>
        <p:txBody>
          <a:bodyPr>
            <a:noAutofit/>
          </a:bodyPr>
          <a:lstStyle>
            <a:lvl2pPr>
              <a:defRPr sz="16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noProof="0" dirty="0"/>
          </a:p>
        </p:txBody>
      </p:sp>
      <p:sp>
        <p:nvSpPr>
          <p:cNvPr id="9" name="Slide Number Placeholder 5">
            <a:extLst>
              <a:ext uri="{FF2B5EF4-FFF2-40B4-BE49-F238E27FC236}">
                <a16:creationId xmlns:a16="http://schemas.microsoft.com/office/drawing/2014/main" id="{9E869A24-9C3B-7A48-9918-349E1F865E9B}"/>
              </a:ext>
            </a:extLst>
          </p:cNvPr>
          <p:cNvSpPr>
            <a:spLocks noGrp="1"/>
          </p:cNvSpPr>
          <p:nvPr>
            <p:ph type="sldNum" sz="quarter" idx="12"/>
          </p:nvPr>
        </p:nvSpPr>
        <p:spPr>
          <a:xfrm>
            <a:off x="440349" y="6400800"/>
            <a:ext cx="338501" cy="196131"/>
          </a:xfrm>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734176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_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158204"/>
            <a:ext cx="3428999" cy="2118395"/>
          </a:xfrm>
        </p:spPr>
        <p:txBody>
          <a:bodyPr>
            <a:noAutofit/>
          </a:bodyPr>
          <a:lstStyle>
            <a:lvl1pPr algn="l" defTabSz="1219140" rtl="0" eaLnBrk="1" latinLnBrk="0" hangingPunct="1">
              <a:lnSpc>
                <a:spcPct val="85000"/>
              </a:lnSpc>
              <a:spcBef>
                <a:spcPct val="0"/>
              </a:spcBef>
              <a:buNone/>
              <a:defRPr lang="en-GB" sz="4000" kern="1200" cap="none" baseline="0" dirty="0">
                <a:solidFill>
                  <a:schemeClr val="accent1"/>
                </a:solidFill>
                <a:latin typeface="+mj-lt"/>
                <a:ea typeface="+mj-ea"/>
                <a:cs typeface="+mj-cs"/>
              </a:defRPr>
            </a:lvl1pPr>
          </a:lstStyle>
          <a:p>
            <a:r>
              <a:rPr lang="en-US" dirty="0"/>
              <a:t>Click to edit Master title style 40pt</a:t>
            </a:r>
            <a:endParaRPr lang="en-GB"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2D674B1-7D05-4830-9F7D-921209997DBD}" type="slidenum">
              <a:rPr lang="en-GB" noProof="0" smtClean="0"/>
              <a:t>‹#›</a:t>
            </a:fld>
            <a:endParaRPr lang="en-GB" noProof="0" dirty="0"/>
          </a:p>
        </p:txBody>
      </p:sp>
      <p:sp>
        <p:nvSpPr>
          <p:cNvPr id="7" name="Text Placeholder 6"/>
          <p:cNvSpPr>
            <a:spLocks noGrp="1"/>
          </p:cNvSpPr>
          <p:nvPr>
            <p:ph type="body" sz="quarter" idx="13" hasCustomPrompt="1"/>
          </p:nvPr>
        </p:nvSpPr>
        <p:spPr>
          <a:xfrm>
            <a:off x="4419600" y="1158204"/>
            <a:ext cx="7098432" cy="4251996"/>
          </a:xfrm>
        </p:spPr>
        <p:txBody>
          <a:bodyPr numCol="2" spcCol="548640"/>
          <a:lstStyle>
            <a:lvl1pPr>
              <a:spcBef>
                <a:spcPts val="600"/>
              </a:spcBef>
              <a:defRPr sz="2000"/>
            </a:lvl1pPr>
            <a:lvl2pPr>
              <a:spcBef>
                <a:spcPts val="600"/>
              </a:spcBef>
              <a:defRPr sz="1800"/>
            </a:lvl2pPr>
            <a:lvl3pPr>
              <a:spcBef>
                <a:spcPts val="600"/>
              </a:spcBef>
              <a:defRPr sz="1600"/>
            </a:lvl3pPr>
            <a:lvl4pPr>
              <a:spcBef>
                <a:spcPts val="600"/>
              </a:spcBef>
              <a:defRPr sz="2000"/>
            </a:lvl4pPr>
            <a:lvl5pPr>
              <a:spcBef>
                <a:spcPts val="600"/>
              </a:spcBef>
              <a:defRPr sz="2000"/>
            </a:lvl5pPr>
          </a:lstStyle>
          <a:p>
            <a:pPr lvl="0"/>
            <a:r>
              <a:rPr lang="en-US" dirty="0"/>
              <a:t>Click to edit text styles 20pt</a:t>
            </a:r>
          </a:p>
          <a:p>
            <a:pPr lvl="1"/>
            <a:r>
              <a:rPr lang="en-US" dirty="0"/>
              <a:t>Second level 18pt</a:t>
            </a:r>
          </a:p>
          <a:p>
            <a:pPr lvl="2"/>
            <a:r>
              <a:rPr lang="en-US" dirty="0"/>
              <a:t>Third level 16pt</a:t>
            </a:r>
          </a:p>
          <a:p>
            <a:pPr lvl="3"/>
            <a:r>
              <a:rPr lang="en-US" dirty="0"/>
              <a:t>Fourth level</a:t>
            </a:r>
          </a:p>
          <a:p>
            <a:pPr lvl="4"/>
            <a:r>
              <a:rPr lang="en-US" dirty="0"/>
              <a:t>Fifth level</a:t>
            </a:r>
          </a:p>
        </p:txBody>
      </p:sp>
    </p:spTree>
    <p:extLst>
      <p:ext uri="{BB962C8B-B14F-4D97-AF65-F5344CB8AC3E}">
        <p14:creationId xmlns:p14="http://schemas.microsoft.com/office/powerpoint/2010/main" val="553563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_3 Columns">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19600" y="1158204"/>
            <a:ext cx="7098432" cy="4251996"/>
          </a:xfrm>
        </p:spPr>
        <p:txBody>
          <a:bodyPr numCol="3" spcCol="548640"/>
          <a:lstStyle>
            <a:lvl1pPr>
              <a:spcBef>
                <a:spcPts val="600"/>
              </a:spcBef>
              <a:defRPr sz="1800"/>
            </a:lvl1pPr>
            <a:lvl2pPr>
              <a:spcBef>
                <a:spcPts val="600"/>
              </a:spcBef>
              <a:defRPr sz="1600"/>
            </a:lvl2pPr>
            <a:lvl3pPr>
              <a:spcBef>
                <a:spcPts val="600"/>
              </a:spcBef>
              <a:defRPr sz="1400"/>
            </a:lvl3pPr>
            <a:lvl4pPr>
              <a:spcBef>
                <a:spcPts val="600"/>
              </a:spcBef>
              <a:defRPr sz="1800"/>
            </a:lvl4pPr>
            <a:lvl5pPr>
              <a:spcBef>
                <a:spcPts val="600"/>
              </a:spcBef>
              <a:defRPr sz="1800"/>
            </a:lvl5pPr>
          </a:lstStyle>
          <a:p>
            <a:pPr lvl="0"/>
            <a:r>
              <a:rPr lang="en-US" dirty="0"/>
              <a:t>Click edit 18pt text styles</a:t>
            </a:r>
          </a:p>
          <a:p>
            <a:pPr lvl="1"/>
            <a:r>
              <a:rPr lang="en-US" dirty="0"/>
              <a:t>Second level 16pt</a:t>
            </a:r>
          </a:p>
          <a:p>
            <a:pPr lvl="2"/>
            <a:r>
              <a:rPr lang="en-US" dirty="0"/>
              <a:t>Third level 14pt</a:t>
            </a:r>
          </a:p>
          <a:p>
            <a:pPr lvl="3"/>
            <a:r>
              <a:rPr lang="en-US" dirty="0"/>
              <a:t>Fourth level</a:t>
            </a:r>
          </a:p>
          <a:p>
            <a:pPr lvl="4"/>
            <a:r>
              <a:rPr lang="en-US" dirty="0"/>
              <a:t>Fifth level</a:t>
            </a:r>
          </a:p>
        </p:txBody>
      </p:sp>
      <p:sp>
        <p:nvSpPr>
          <p:cNvPr id="2" name="Title 1"/>
          <p:cNvSpPr>
            <a:spLocks noGrp="1"/>
          </p:cNvSpPr>
          <p:nvPr>
            <p:ph type="title"/>
          </p:nvPr>
        </p:nvSpPr>
        <p:spPr>
          <a:xfrm>
            <a:off x="609601" y="1158204"/>
            <a:ext cx="3428999" cy="2346995"/>
          </a:xfrm>
        </p:spPr>
        <p:txBody>
          <a:bodyPr>
            <a:noAutofit/>
          </a:bodyPr>
          <a:lstStyle>
            <a:lvl1pPr algn="l" defTabSz="1219140" rtl="0" eaLnBrk="1" latinLnBrk="0" hangingPunct="1">
              <a:lnSpc>
                <a:spcPct val="85000"/>
              </a:lnSpc>
              <a:spcBef>
                <a:spcPct val="0"/>
              </a:spcBef>
              <a:buNone/>
              <a:defRPr lang="en-GB" sz="4000" kern="1200" cap="none" baseline="0" dirty="0">
                <a:solidFill>
                  <a:schemeClr val="accent1"/>
                </a:solidFill>
                <a:latin typeface="+mj-lt"/>
                <a:ea typeface="+mj-ea"/>
                <a:cs typeface="+mj-cs"/>
              </a:defRPr>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4175485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ement Content_Re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0"/>
            <a:ext cx="46281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2" name="Title 1"/>
          <p:cNvSpPr>
            <a:spLocks noGrp="1"/>
          </p:cNvSpPr>
          <p:nvPr>
            <p:ph type="title" hasCustomPrompt="1"/>
          </p:nvPr>
        </p:nvSpPr>
        <p:spPr>
          <a:xfrm>
            <a:off x="609601" y="1323667"/>
            <a:ext cx="3439269" cy="4302431"/>
          </a:xfrm>
        </p:spPr>
        <p:txBody>
          <a:bodyPr/>
          <a:lstStyle>
            <a:lvl1pPr>
              <a:defRPr sz="5400" b="0">
                <a:solidFill>
                  <a:schemeClr val="bg1"/>
                </a:solidFill>
              </a:defRPr>
            </a:lvl1pPr>
          </a:lstStyle>
          <a:p>
            <a:r>
              <a:rPr lang="en-US" dirty="0"/>
              <a:t>Click to edit Master title style 54pt</a:t>
            </a:r>
            <a:endParaRPr lang="en-GB" dirty="0"/>
          </a:p>
        </p:txBody>
      </p:sp>
      <p:sp>
        <p:nvSpPr>
          <p:cNvPr id="8" name="Text Placeholder 7"/>
          <p:cNvSpPr>
            <a:spLocks noGrp="1"/>
          </p:cNvSpPr>
          <p:nvPr>
            <p:ph type="body" sz="quarter" idx="13" hasCustomPrompt="1"/>
          </p:nvPr>
        </p:nvSpPr>
        <p:spPr>
          <a:xfrm>
            <a:off x="5542975" y="1323667"/>
            <a:ext cx="5656579" cy="4302431"/>
          </a:xfrm>
        </p:spPr>
        <p:txBody>
          <a:bodyPr/>
          <a:lstStyle>
            <a:lvl1pPr marL="0" indent="0">
              <a:spcBef>
                <a:spcPts val="0"/>
              </a:spcBef>
              <a:spcAft>
                <a:spcPts val="600"/>
              </a:spcAft>
              <a:buNone/>
              <a:defRPr>
                <a:solidFill>
                  <a:schemeClr val="tx1"/>
                </a:solidFill>
              </a:defRPr>
            </a:lvl1pPr>
            <a:lvl2pPr marL="551973" indent="0">
              <a:spcBef>
                <a:spcPts val="0"/>
              </a:spcBef>
              <a:spcAft>
                <a:spcPts val="600"/>
              </a:spcAft>
              <a:buNone/>
              <a:defRPr>
                <a:solidFill>
                  <a:schemeClr val="tx1"/>
                </a:solidFill>
              </a:defRPr>
            </a:lvl2pPr>
            <a:lvl3pPr marL="1031949" indent="0">
              <a:spcBef>
                <a:spcPts val="0"/>
              </a:spcBef>
              <a:spcAft>
                <a:spcPts val="600"/>
              </a:spcAft>
              <a:buNone/>
              <a:defRPr>
                <a:solidFill>
                  <a:schemeClr val="tx1"/>
                </a:solidFill>
              </a:defRPr>
            </a:lvl3pPr>
            <a:lvl4pPr>
              <a:spcBef>
                <a:spcPts val="0"/>
              </a:spcBef>
              <a:spcAft>
                <a:spcPts val="600"/>
              </a:spcAft>
              <a:defRPr>
                <a:solidFill>
                  <a:schemeClr val="tx1"/>
                </a:solidFill>
              </a:defRPr>
            </a:lvl4pPr>
            <a:lvl5pPr>
              <a:spcBef>
                <a:spcPts val="0"/>
              </a:spcBef>
              <a:spcAft>
                <a:spcPts val="600"/>
              </a:spcAft>
              <a:defRPr>
                <a:solidFill>
                  <a:schemeClr val="tx1"/>
                </a:solidFill>
              </a:defRPr>
            </a:lvl5pPr>
          </a:lstStyle>
          <a:p>
            <a:pPr lvl="0"/>
            <a:r>
              <a:rPr lang="en-US" dirty="0"/>
              <a:t>Click to edit Master text styles 20pt</a:t>
            </a:r>
          </a:p>
          <a:p>
            <a:pPr lvl="1"/>
            <a:r>
              <a:rPr lang="en-US" dirty="0"/>
              <a:t>Second level 18pt</a:t>
            </a:r>
          </a:p>
          <a:p>
            <a:pPr lvl="2"/>
            <a:r>
              <a:rPr lang="en-US" dirty="0"/>
              <a:t>Third level 16pt</a:t>
            </a:r>
          </a:p>
          <a:p>
            <a:pPr lvl="3"/>
            <a:r>
              <a:rPr lang="en-US" dirty="0"/>
              <a:t>Fourth level</a:t>
            </a:r>
          </a:p>
          <a:p>
            <a:pPr lvl="4"/>
            <a:r>
              <a:rPr lang="en-US" dirty="0"/>
              <a:t>Fifth level</a:t>
            </a:r>
          </a:p>
        </p:txBody>
      </p:sp>
      <p:pic>
        <p:nvPicPr>
          <p:cNvPr id="5" name="Picture 4" descr="A picture containing laptop, dark, sitting, computer&#10;&#10;Description automatically generated">
            <a:extLst>
              <a:ext uri="{FF2B5EF4-FFF2-40B4-BE49-F238E27FC236}">
                <a16:creationId xmlns:a16="http://schemas.microsoft.com/office/drawing/2014/main" id="{A8C3AF3C-490C-4A40-8193-34BACCF11AFB}"/>
              </a:ext>
            </a:extLst>
          </p:cNvPr>
          <p:cNvPicPr>
            <a:picLocks noChangeAspect="1"/>
          </p:cNvPicPr>
          <p:nvPr userDrawn="1"/>
        </p:nvPicPr>
        <p:blipFill>
          <a:blip r:embed="rId2"/>
          <a:stretch>
            <a:fillRect/>
          </a:stretch>
        </p:blipFill>
        <p:spPr>
          <a:xfrm>
            <a:off x="11049000" y="5943600"/>
            <a:ext cx="920138" cy="682544"/>
          </a:xfrm>
          <a:prstGeom prst="rect">
            <a:avLst/>
          </a:prstGeom>
          <a:noFill/>
        </p:spPr>
      </p:pic>
      <p:sp>
        <p:nvSpPr>
          <p:cNvPr id="3" name="Footer Placeholder 2">
            <a:extLst>
              <a:ext uri="{FF2B5EF4-FFF2-40B4-BE49-F238E27FC236}">
                <a16:creationId xmlns:a16="http://schemas.microsoft.com/office/drawing/2014/main" id="{65C3CC23-2630-DE44-9EF7-A3781A0EE012}"/>
              </a:ext>
            </a:extLst>
          </p:cNvPr>
          <p:cNvSpPr>
            <a:spLocks noGrp="1"/>
          </p:cNvSpPr>
          <p:nvPr>
            <p:ph type="ftr" sz="quarter" idx="14"/>
          </p:nvPr>
        </p:nvSpPr>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D022BCA5-34FC-D145-A2E1-A628B5976578}"/>
              </a:ext>
            </a:extLst>
          </p:cNvPr>
          <p:cNvSpPr>
            <a:spLocks noGrp="1"/>
          </p:cNvSpPr>
          <p:nvPr>
            <p:ph type="sldNum" sz="quarter" idx="15"/>
          </p:nvPr>
        </p:nvSpPr>
        <p:spPr/>
        <p:txBody>
          <a:bodyPr/>
          <a:lstStyle>
            <a:lvl1pPr>
              <a:defRPr>
                <a:solidFill>
                  <a:schemeClr val="bg1"/>
                </a:solidFill>
              </a:defRPr>
            </a:lvl1pPr>
          </a:lstStyle>
          <a:p>
            <a:fld id="{12D674B1-7D05-4830-9F7D-921209997DBD}"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14CEEB1-361E-E840-8C56-6254AB5FCCF4}"/>
              </a:ext>
            </a:extLst>
          </p:cNvPr>
          <p:cNvSpPr>
            <a:spLocks noGrp="1"/>
          </p:cNvSpPr>
          <p:nvPr>
            <p:ph type="pic" sz="quarter" idx="15"/>
          </p:nvPr>
        </p:nvSpPr>
        <p:spPr>
          <a:xfrm>
            <a:off x="0" y="0"/>
            <a:ext cx="8001000" cy="4262438"/>
          </a:xfrm>
          <a:blipFill>
            <a:blip r:embed="rId2"/>
            <a:stretch>
              <a:fillRect l="-7" t="-23185" r="2" b="-39078"/>
            </a:stretch>
          </a:blipFill>
        </p:spPr>
        <p:txBody>
          <a:bodyPr/>
          <a:lstStyle/>
          <a:p>
            <a:endParaRPr lang="en-US" dirty="0"/>
          </a:p>
        </p:txBody>
      </p:sp>
      <p:sp>
        <p:nvSpPr>
          <p:cNvPr id="4" name="Google Shape;777;p1">
            <a:extLst>
              <a:ext uri="{FF2B5EF4-FFF2-40B4-BE49-F238E27FC236}">
                <a16:creationId xmlns:a16="http://schemas.microsoft.com/office/drawing/2014/main" id="{7E64DDEF-5ED6-3745-A6F7-8FA64971086E}"/>
              </a:ext>
            </a:extLst>
          </p:cNvPr>
          <p:cNvSpPr/>
          <p:nvPr userDrawn="1"/>
        </p:nvSpPr>
        <p:spPr>
          <a:xfrm>
            <a:off x="0" y="4269735"/>
            <a:ext cx="11353800" cy="2590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Avenir"/>
              <a:ea typeface="Avenir"/>
              <a:cs typeface="Avenir"/>
              <a:sym typeface="Avenir"/>
            </a:endParaRPr>
          </a:p>
        </p:txBody>
      </p:sp>
      <p:sp>
        <p:nvSpPr>
          <p:cNvPr id="2" name="Rectangle 1">
            <a:extLst>
              <a:ext uri="{FF2B5EF4-FFF2-40B4-BE49-F238E27FC236}">
                <a16:creationId xmlns:a16="http://schemas.microsoft.com/office/drawing/2014/main" id="{0679B5D2-148C-1743-B91F-6A62A2692BDE}"/>
              </a:ext>
            </a:extLst>
          </p:cNvPr>
          <p:cNvSpPr/>
          <p:nvPr userDrawn="1"/>
        </p:nvSpPr>
        <p:spPr>
          <a:xfrm>
            <a:off x="3047664" y="-76200"/>
            <a:ext cx="9144336" cy="6944032"/>
          </a:xfrm>
          <a:custGeom>
            <a:avLst/>
            <a:gdLst>
              <a:gd name="connsiteX0" fmla="*/ 0 w 9220200"/>
              <a:gd name="connsiteY0" fmla="*/ 0 h 6972300"/>
              <a:gd name="connsiteX1" fmla="*/ 9220200 w 9220200"/>
              <a:gd name="connsiteY1" fmla="*/ 0 h 6972300"/>
              <a:gd name="connsiteX2" fmla="*/ 9220200 w 9220200"/>
              <a:gd name="connsiteY2" fmla="*/ 6972300 h 6972300"/>
              <a:gd name="connsiteX3" fmla="*/ 0 w 9220200"/>
              <a:gd name="connsiteY3" fmla="*/ 6972300 h 6972300"/>
              <a:gd name="connsiteX4" fmla="*/ 0 w 9220200"/>
              <a:gd name="connsiteY4" fmla="*/ 0 h 6972300"/>
              <a:gd name="connsiteX0" fmla="*/ 4898572 w 9220200"/>
              <a:gd name="connsiteY0" fmla="*/ 0 h 6972300"/>
              <a:gd name="connsiteX1" fmla="*/ 9220200 w 9220200"/>
              <a:gd name="connsiteY1" fmla="*/ 0 h 6972300"/>
              <a:gd name="connsiteX2" fmla="*/ 9220200 w 9220200"/>
              <a:gd name="connsiteY2" fmla="*/ 6972300 h 6972300"/>
              <a:gd name="connsiteX3" fmla="*/ 0 w 9220200"/>
              <a:gd name="connsiteY3" fmla="*/ 6972300 h 6972300"/>
              <a:gd name="connsiteX4" fmla="*/ 4898572 w 9220200"/>
              <a:gd name="connsiteY4" fmla="*/ 0 h 6972300"/>
              <a:gd name="connsiteX0" fmla="*/ 4851919 w 9220200"/>
              <a:gd name="connsiteY0" fmla="*/ 9331 h 6972300"/>
              <a:gd name="connsiteX1" fmla="*/ 9220200 w 9220200"/>
              <a:gd name="connsiteY1" fmla="*/ 0 h 6972300"/>
              <a:gd name="connsiteX2" fmla="*/ 9220200 w 9220200"/>
              <a:gd name="connsiteY2" fmla="*/ 6972300 h 6972300"/>
              <a:gd name="connsiteX3" fmla="*/ 0 w 9220200"/>
              <a:gd name="connsiteY3" fmla="*/ 6972300 h 6972300"/>
              <a:gd name="connsiteX4" fmla="*/ 4851919 w 9220200"/>
              <a:gd name="connsiteY4" fmla="*/ 9331 h 697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200" h="6972300">
                <a:moveTo>
                  <a:pt x="4851919" y="9331"/>
                </a:moveTo>
                <a:lnTo>
                  <a:pt x="9220200" y="0"/>
                </a:lnTo>
                <a:lnTo>
                  <a:pt x="9220200" y="6972300"/>
                </a:lnTo>
                <a:lnTo>
                  <a:pt x="0" y="6972300"/>
                </a:lnTo>
                <a:lnTo>
                  <a:pt x="4851919" y="93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314AD2C2-9978-6D4B-9DA0-4E53EED498B7}"/>
              </a:ext>
            </a:extLst>
          </p:cNvPr>
          <p:cNvSpPr>
            <a:spLocks noGrp="1"/>
          </p:cNvSpPr>
          <p:nvPr>
            <p:ph type="body" sz="quarter" idx="14" hasCustomPrompt="1"/>
          </p:nvPr>
        </p:nvSpPr>
        <p:spPr>
          <a:xfrm>
            <a:off x="4724400" y="5912100"/>
            <a:ext cx="4785686" cy="742016"/>
          </a:xfrm>
        </p:spPr>
        <p:txBody>
          <a:bodyPr anchor="ctr"/>
          <a:lstStyle>
            <a:lvl1pPr marL="0" indent="0" algn="l">
              <a:spcBef>
                <a:spcPts val="600"/>
              </a:spcBef>
              <a:buFontTx/>
              <a:buNone/>
              <a:defRPr lang="en-US" dirty="0">
                <a:solidFill>
                  <a:schemeClr val="accent1"/>
                </a:solidFill>
                <a:latin typeface="Avenir Book" panose="02000503020000020003" pitchFamily="2" charset="0"/>
              </a:defRPr>
            </a:lvl1pPr>
            <a:lvl2pPr marL="0" indent="0" algn="l">
              <a:spcBef>
                <a:spcPts val="600"/>
              </a:spcBef>
              <a:buFontTx/>
              <a:buNone/>
              <a:defRPr sz="2000">
                <a:solidFill>
                  <a:schemeClr val="bg1"/>
                </a:solidFill>
              </a:defRPr>
            </a:lvl2pPr>
            <a:lvl3pPr marL="0" indent="0" algn="ctr">
              <a:spcBef>
                <a:spcPts val="600"/>
              </a:spcBef>
              <a:buFontTx/>
              <a:buNone/>
              <a:defRPr sz="2000"/>
            </a:lvl3pPr>
            <a:lvl4pPr algn="ctr">
              <a:spcBef>
                <a:spcPts val="600"/>
              </a:spcBef>
              <a:buFontTx/>
              <a:buNone/>
              <a:defRPr sz="2000"/>
            </a:lvl4pPr>
            <a:lvl5pPr algn="ctr">
              <a:spcBef>
                <a:spcPts val="600"/>
              </a:spcBef>
              <a:buFontTx/>
              <a:buNone/>
              <a:defRPr sz="2000"/>
            </a:lvl5pPr>
          </a:lstStyle>
          <a:p>
            <a:pPr>
              <a:lnSpc>
                <a:spcPct val="90000"/>
              </a:lnSpc>
              <a:spcBef>
                <a:spcPct val="0"/>
              </a:spcBef>
              <a:spcAft>
                <a:spcPts val="600"/>
              </a:spcAft>
            </a:pPr>
            <a:r>
              <a:rPr lang="en-US" dirty="0">
                <a:solidFill>
                  <a:schemeClr val="bg1"/>
                </a:solidFill>
                <a:latin typeface="Avenir Book" panose="02000503020000020003" pitchFamily="2" charset="0"/>
                <a:ea typeface="+mj-ea"/>
                <a:cs typeface="+mj-cs"/>
              </a:rPr>
              <a:t>Subtitle or name/title here</a:t>
            </a:r>
          </a:p>
        </p:txBody>
      </p:sp>
      <p:pic>
        <p:nvPicPr>
          <p:cNvPr id="11" name="Picture 10">
            <a:extLst>
              <a:ext uri="{FF2B5EF4-FFF2-40B4-BE49-F238E27FC236}">
                <a16:creationId xmlns:a16="http://schemas.microsoft.com/office/drawing/2014/main" id="{73099781-1BF7-CE43-948E-0304462C6E1B}"/>
              </a:ext>
            </a:extLst>
          </p:cNvPr>
          <p:cNvPicPr>
            <a:picLocks noChangeAspect="1"/>
          </p:cNvPicPr>
          <p:nvPr userDrawn="1"/>
        </p:nvPicPr>
        <p:blipFill>
          <a:blip r:embed="rId3"/>
          <a:stretch>
            <a:fillRect/>
          </a:stretch>
        </p:blipFill>
        <p:spPr>
          <a:xfrm>
            <a:off x="805879" y="5011992"/>
            <a:ext cx="1680600" cy="1245337"/>
          </a:xfrm>
          <a:prstGeom prst="rect">
            <a:avLst/>
          </a:prstGeom>
        </p:spPr>
      </p:pic>
      <p:sp>
        <p:nvSpPr>
          <p:cNvPr id="16" name="Text Placeholder 6">
            <a:extLst>
              <a:ext uri="{FF2B5EF4-FFF2-40B4-BE49-F238E27FC236}">
                <a16:creationId xmlns:a16="http://schemas.microsoft.com/office/drawing/2014/main" id="{BCBF1045-8201-904A-AC9E-18298A53A599}"/>
              </a:ext>
            </a:extLst>
          </p:cNvPr>
          <p:cNvSpPr>
            <a:spLocks noGrp="1"/>
          </p:cNvSpPr>
          <p:nvPr>
            <p:ph type="body" sz="quarter" idx="13" hasCustomPrompt="1"/>
          </p:nvPr>
        </p:nvSpPr>
        <p:spPr>
          <a:xfrm>
            <a:off x="4724400" y="5275356"/>
            <a:ext cx="4785686" cy="579559"/>
          </a:xfrm>
        </p:spPr>
        <p:txBody>
          <a:bodyPr/>
          <a:lstStyle>
            <a:lvl1pPr>
              <a:defRPr sz="5400">
                <a:solidFill>
                  <a:schemeClr val="accent1"/>
                </a:solidFill>
              </a:defRPr>
            </a:lvl1pPr>
            <a:lvl2pPr>
              <a:defRPr sz="5400">
                <a:solidFill>
                  <a:schemeClr val="accent1"/>
                </a:solidFill>
              </a:defRPr>
            </a:lvl2pPr>
            <a:lvl3pPr>
              <a:defRPr sz="5400">
                <a:solidFill>
                  <a:schemeClr val="accent1"/>
                </a:solidFill>
              </a:defRPr>
            </a:lvl3pPr>
            <a:lvl4pPr algn="ctr">
              <a:defRPr lang="en-US" sz="3600" b="0" i="0" kern="1200" dirty="0">
                <a:solidFill>
                  <a:schemeClr val="accent1"/>
                </a:solidFill>
                <a:latin typeface="+mj-lt"/>
                <a:ea typeface="+mn-ea"/>
                <a:cs typeface="+mn-cs"/>
              </a:defRPr>
            </a:lvl4pPr>
            <a:lvl5pPr>
              <a:defRPr sz="5400">
                <a:solidFill>
                  <a:schemeClr val="accent1"/>
                </a:solidFill>
              </a:defRPr>
            </a:lvl5pPr>
          </a:lstStyle>
          <a:p>
            <a:pPr marL="0" lvl="3" indent="0" algn="l" defTabSz="1219140" rtl="0" eaLnBrk="1" latinLnBrk="0" hangingPunct="1">
              <a:spcBef>
                <a:spcPts val="1600"/>
              </a:spcBef>
              <a:buFont typeface="Arial" pitchFamily="34" charset="0"/>
              <a:buNone/>
            </a:pPr>
            <a:r>
              <a:rPr lang="en-US" dirty="0"/>
              <a:t>THIS IS A COVER</a:t>
            </a:r>
          </a:p>
        </p:txBody>
      </p:sp>
    </p:spTree>
    <p:extLst>
      <p:ext uri="{BB962C8B-B14F-4D97-AF65-F5344CB8AC3E}">
        <p14:creationId xmlns:p14="http://schemas.microsoft.com/office/powerpoint/2010/main" val="3185789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ummary_Re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0"/>
            <a:ext cx="46281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2" name="Title 1"/>
          <p:cNvSpPr>
            <a:spLocks noGrp="1"/>
          </p:cNvSpPr>
          <p:nvPr>
            <p:ph type="title" hasCustomPrompt="1"/>
          </p:nvPr>
        </p:nvSpPr>
        <p:spPr>
          <a:xfrm>
            <a:off x="609601" y="1323667"/>
            <a:ext cx="3439269" cy="4302431"/>
          </a:xfrm>
        </p:spPr>
        <p:txBody>
          <a:bodyPr anchor="ctr"/>
          <a:lstStyle>
            <a:lvl1pPr>
              <a:defRPr sz="6600" cap="all" baseline="0">
                <a:solidFill>
                  <a:schemeClr val="bg1"/>
                </a:solidFill>
              </a:defRPr>
            </a:lvl1pPr>
          </a:lstStyle>
          <a:p>
            <a:r>
              <a:rPr lang="en-US" dirty="0"/>
              <a:t>Click to edit title style 66pt</a:t>
            </a:r>
            <a:endParaRPr lang="en-GB" dirty="0"/>
          </a:p>
        </p:txBody>
      </p:sp>
      <p:sp>
        <p:nvSpPr>
          <p:cNvPr id="8" name="Text Placeholder 7"/>
          <p:cNvSpPr>
            <a:spLocks noGrp="1"/>
          </p:cNvSpPr>
          <p:nvPr>
            <p:ph type="body" sz="quarter" idx="13" hasCustomPrompt="1"/>
          </p:nvPr>
        </p:nvSpPr>
        <p:spPr>
          <a:xfrm>
            <a:off x="5542975" y="1323667"/>
            <a:ext cx="5656579" cy="4302431"/>
          </a:xfrm>
        </p:spPr>
        <p:txBody>
          <a:bodyPr/>
          <a:lstStyle>
            <a:lvl1pPr marL="0" indent="0" algn="l" defTabSz="1219140" rtl="0" eaLnBrk="1" latinLnBrk="0" hangingPunct="1">
              <a:spcBef>
                <a:spcPts val="600"/>
              </a:spcBef>
              <a:spcAft>
                <a:spcPts val="600"/>
              </a:spcAft>
              <a:buClr>
                <a:schemeClr val="accent1"/>
              </a:buClr>
              <a:buFont typeface="Arial" pitchFamily="34" charset="0"/>
              <a:buNone/>
              <a:defRPr lang="en-US" sz="4000" kern="1200" dirty="0" smtClean="0">
                <a:solidFill>
                  <a:schemeClr val="tx1"/>
                </a:solidFill>
                <a:latin typeface="+mn-lt"/>
                <a:ea typeface="+mn-ea"/>
                <a:cs typeface="+mn-cs"/>
              </a:defRPr>
            </a:lvl1pPr>
            <a:lvl2pPr marL="0" indent="0" algn="l" defTabSz="1219140" rtl="0" eaLnBrk="1" latinLnBrk="0" hangingPunct="1">
              <a:spcBef>
                <a:spcPts val="600"/>
              </a:spcBef>
              <a:spcAft>
                <a:spcPts val="600"/>
              </a:spcAft>
              <a:buClr>
                <a:schemeClr val="accent1"/>
              </a:buClr>
              <a:buFont typeface="Arial" pitchFamily="34" charset="0"/>
              <a:buNone/>
              <a:defRPr lang="en-US" sz="4000" kern="1200" dirty="0" smtClean="0">
                <a:solidFill>
                  <a:schemeClr val="tx1"/>
                </a:solidFill>
                <a:latin typeface="+mn-lt"/>
                <a:ea typeface="+mn-ea"/>
                <a:cs typeface="+mn-cs"/>
              </a:defRPr>
            </a:lvl2pPr>
            <a:lvl3pPr marL="0" indent="0">
              <a:spcBef>
                <a:spcPts val="600"/>
              </a:spcBef>
              <a:spcAft>
                <a:spcPts val="600"/>
              </a:spcAft>
              <a:buNone/>
              <a:defRPr sz="2800">
                <a:solidFill>
                  <a:schemeClr val="tx1"/>
                </a:solidFill>
              </a:defRPr>
            </a:lvl3pPr>
            <a:lvl4pPr>
              <a:spcBef>
                <a:spcPts val="600"/>
              </a:spcBef>
              <a:spcAft>
                <a:spcPts val="600"/>
              </a:spcAft>
              <a:defRPr sz="2800">
                <a:solidFill>
                  <a:schemeClr val="tx1"/>
                </a:solidFill>
              </a:defRPr>
            </a:lvl4pPr>
            <a:lvl5pPr>
              <a:spcBef>
                <a:spcPts val="600"/>
              </a:spcBef>
              <a:spcAft>
                <a:spcPts val="600"/>
              </a:spcAft>
              <a:defRPr sz="3200">
                <a:solidFill>
                  <a:schemeClr val="tx1"/>
                </a:solidFill>
              </a:defRPr>
            </a:lvl5pPr>
          </a:lstStyle>
          <a:p>
            <a:pPr lvl="0"/>
            <a:r>
              <a:rPr lang="en-US" dirty="0"/>
              <a:t>Click to edit Master text styles 40pt</a:t>
            </a:r>
          </a:p>
          <a:p>
            <a:pPr lvl="1"/>
            <a:r>
              <a:rPr lang="en-US" dirty="0"/>
              <a:t>Second level</a:t>
            </a:r>
          </a:p>
        </p:txBody>
      </p:sp>
      <p:pic>
        <p:nvPicPr>
          <p:cNvPr id="5" name="Picture 4" descr="A picture containing laptop, dark, sitting, computer&#10;&#10;Description automatically generated">
            <a:extLst>
              <a:ext uri="{FF2B5EF4-FFF2-40B4-BE49-F238E27FC236}">
                <a16:creationId xmlns:a16="http://schemas.microsoft.com/office/drawing/2014/main" id="{B2CC503B-4DE6-A145-85C2-FA7D3A60A060}"/>
              </a:ext>
            </a:extLst>
          </p:cNvPr>
          <p:cNvPicPr>
            <a:picLocks noChangeAspect="1"/>
          </p:cNvPicPr>
          <p:nvPr userDrawn="1"/>
        </p:nvPicPr>
        <p:blipFill>
          <a:blip r:embed="rId2"/>
          <a:stretch>
            <a:fillRect/>
          </a:stretch>
        </p:blipFill>
        <p:spPr>
          <a:xfrm>
            <a:off x="11049000" y="5943600"/>
            <a:ext cx="920138" cy="682544"/>
          </a:xfrm>
          <a:prstGeom prst="rect">
            <a:avLst/>
          </a:prstGeom>
          <a:noFill/>
        </p:spPr>
      </p:pic>
      <p:sp>
        <p:nvSpPr>
          <p:cNvPr id="6" name="Slide Number Placeholder 5">
            <a:extLst>
              <a:ext uri="{FF2B5EF4-FFF2-40B4-BE49-F238E27FC236}">
                <a16:creationId xmlns:a16="http://schemas.microsoft.com/office/drawing/2014/main" id="{70FCCE78-FE6B-A349-9F8B-E685AE111B3C}"/>
              </a:ext>
            </a:extLst>
          </p:cNvPr>
          <p:cNvSpPr>
            <a:spLocks noGrp="1"/>
          </p:cNvSpPr>
          <p:nvPr>
            <p:ph type="sldNum" sz="quarter" idx="12"/>
          </p:nvPr>
        </p:nvSpPr>
        <p:spPr>
          <a:xfrm>
            <a:off x="440349" y="6400800"/>
            <a:ext cx="338501" cy="196131"/>
          </a:xfrm>
        </p:spPr>
        <p:txBody>
          <a:bodyPr/>
          <a:lstStyle>
            <a:lvl1pPr>
              <a:defRPr>
                <a:solidFill>
                  <a:schemeClr val="bg1"/>
                </a:solidFill>
              </a:defRPr>
            </a:lvl1pPr>
          </a:lstStyle>
          <a:p>
            <a:fld id="{12D674B1-7D05-4830-9F7D-921209997DBD}" type="slidenum">
              <a:rPr lang="en-GB" smtClean="0"/>
              <a:pPr/>
              <a:t>‹#›</a:t>
            </a:fld>
            <a:endParaRPr lang="en-GB" dirty="0"/>
          </a:p>
        </p:txBody>
      </p:sp>
    </p:spTree>
    <p:extLst>
      <p:ext uri="{BB962C8B-B14F-4D97-AF65-F5344CB8AC3E}">
        <p14:creationId xmlns:p14="http://schemas.microsoft.com/office/powerpoint/2010/main" val="2580866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 Image Grid">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4367808" cy="3337560"/>
          </a:xfrm>
          <a:solidFill>
            <a:schemeClr val="bg1">
              <a:lumMod val="85000"/>
            </a:schemeClr>
          </a:solidFill>
        </p:spPr>
        <p:txBody>
          <a:bodyPr anchor="ctr"/>
          <a:lstStyle>
            <a:lvl1pPr marL="0" indent="0" algn="ctr">
              <a:buFontTx/>
              <a:buNone/>
              <a:defRPr>
                <a:solidFill>
                  <a:schemeClr val="tx1"/>
                </a:solidFill>
              </a:defRPr>
            </a:lvl1pPr>
          </a:lstStyle>
          <a:p>
            <a:r>
              <a:rPr lang="en-US" dirty="0"/>
              <a:t>Click to add picture</a:t>
            </a:r>
          </a:p>
        </p:txBody>
      </p:sp>
      <p:sp>
        <p:nvSpPr>
          <p:cNvPr id="5" name="Title 1"/>
          <p:cNvSpPr>
            <a:spLocks noGrp="1"/>
          </p:cNvSpPr>
          <p:nvPr>
            <p:ph type="ctrTitle" hasCustomPrompt="1"/>
          </p:nvPr>
        </p:nvSpPr>
        <p:spPr>
          <a:xfrm>
            <a:off x="7680176" y="1196752"/>
            <a:ext cx="4055864" cy="4608512"/>
          </a:xfrm>
          <a:noFill/>
        </p:spPr>
        <p:txBody>
          <a:bodyPr anchor="ctr"/>
          <a:lstStyle>
            <a:lvl1pPr algn="l">
              <a:lnSpc>
                <a:spcPct val="80000"/>
              </a:lnSpc>
              <a:spcBef>
                <a:spcPts val="0"/>
              </a:spcBef>
              <a:defRPr sz="7200" b="0" baseline="0">
                <a:solidFill>
                  <a:schemeClr val="accent1"/>
                </a:solidFill>
              </a:defRPr>
            </a:lvl1pPr>
          </a:lstStyle>
          <a:p>
            <a:r>
              <a:rPr lang="en-GB" dirty="0"/>
              <a:t>Click to add title, use up to two lines </a:t>
            </a:r>
            <a:endParaRPr lang="en-GB" noProof="0" dirty="0"/>
          </a:p>
        </p:txBody>
      </p:sp>
      <p:sp>
        <p:nvSpPr>
          <p:cNvPr id="6" name="Picture Placeholder 7"/>
          <p:cNvSpPr>
            <a:spLocks noGrp="1"/>
          </p:cNvSpPr>
          <p:nvPr>
            <p:ph type="pic" sz="quarter" idx="11" hasCustomPrompt="1"/>
          </p:nvPr>
        </p:nvSpPr>
        <p:spPr>
          <a:xfrm>
            <a:off x="0" y="3501008"/>
            <a:ext cx="4367808" cy="3337560"/>
          </a:xfrm>
          <a:solidFill>
            <a:schemeClr val="bg1">
              <a:lumMod val="85000"/>
            </a:schemeClr>
          </a:solidFill>
        </p:spPr>
        <p:txBody>
          <a:bodyPr anchor="ctr"/>
          <a:lstStyle>
            <a:lvl1pPr marL="0" indent="0" algn="ctr">
              <a:buFontTx/>
              <a:buNone/>
              <a:defRPr>
                <a:solidFill>
                  <a:schemeClr val="tx1"/>
                </a:solidFill>
              </a:defRPr>
            </a:lvl1pPr>
          </a:lstStyle>
          <a:p>
            <a:r>
              <a:rPr lang="en-US" dirty="0"/>
              <a:t>Click to add picture</a:t>
            </a:r>
          </a:p>
        </p:txBody>
      </p:sp>
      <p:sp>
        <p:nvSpPr>
          <p:cNvPr id="7" name="Picture Placeholder 7"/>
          <p:cNvSpPr>
            <a:spLocks noGrp="1"/>
          </p:cNvSpPr>
          <p:nvPr>
            <p:ph type="pic" sz="quarter" idx="14" hasCustomPrompt="1"/>
          </p:nvPr>
        </p:nvSpPr>
        <p:spPr>
          <a:xfrm>
            <a:off x="4518099" y="0"/>
            <a:ext cx="2318437" cy="2204864"/>
          </a:xfrm>
          <a:solidFill>
            <a:schemeClr val="bg1">
              <a:lumMod val="85000"/>
            </a:schemeClr>
          </a:solidFill>
        </p:spPr>
        <p:txBody>
          <a:bodyPr anchor="ctr"/>
          <a:lstStyle>
            <a:lvl1pPr marL="0" indent="0" algn="ctr">
              <a:buFontTx/>
              <a:buNone/>
              <a:defRPr>
                <a:solidFill>
                  <a:schemeClr val="tx1"/>
                </a:solidFill>
              </a:defRPr>
            </a:lvl1pPr>
          </a:lstStyle>
          <a:p>
            <a:r>
              <a:rPr lang="en-US" dirty="0"/>
              <a:t>Click to add picture</a:t>
            </a:r>
          </a:p>
        </p:txBody>
      </p:sp>
      <p:sp>
        <p:nvSpPr>
          <p:cNvPr id="8" name="Picture Placeholder 7"/>
          <p:cNvSpPr>
            <a:spLocks noGrp="1"/>
          </p:cNvSpPr>
          <p:nvPr>
            <p:ph type="pic" sz="quarter" idx="16" hasCustomPrompt="1"/>
          </p:nvPr>
        </p:nvSpPr>
        <p:spPr>
          <a:xfrm>
            <a:off x="4518099" y="2348880"/>
            <a:ext cx="2318437" cy="4552664"/>
          </a:xfrm>
          <a:solidFill>
            <a:schemeClr val="bg1">
              <a:lumMod val="85000"/>
            </a:schemeClr>
          </a:solidFill>
        </p:spPr>
        <p:txBody>
          <a:bodyPr anchor="ctr"/>
          <a:lstStyle>
            <a:lvl1pPr marL="0" indent="0" algn="ctr">
              <a:buFontTx/>
              <a:buNone/>
              <a:defRPr>
                <a:solidFill>
                  <a:schemeClr val="tx1"/>
                </a:solidFill>
              </a:defRPr>
            </a:lvl1pPr>
          </a:lstStyle>
          <a:p>
            <a:r>
              <a:rPr lang="en-US" dirty="0"/>
              <a:t>Click to add picture</a:t>
            </a:r>
          </a:p>
        </p:txBody>
      </p:sp>
      <p:sp>
        <p:nvSpPr>
          <p:cNvPr id="9" name="Slide Number Placeholder 5">
            <a:extLst>
              <a:ext uri="{FF2B5EF4-FFF2-40B4-BE49-F238E27FC236}">
                <a16:creationId xmlns:a16="http://schemas.microsoft.com/office/drawing/2014/main" id="{43BEAFCF-0E43-564F-A6C1-F6A1B68A7011}"/>
              </a:ext>
            </a:extLst>
          </p:cNvPr>
          <p:cNvSpPr>
            <a:spLocks noGrp="1"/>
          </p:cNvSpPr>
          <p:nvPr>
            <p:ph type="sldNum" sz="quarter" idx="12"/>
          </p:nvPr>
        </p:nvSpPr>
        <p:spPr>
          <a:xfrm>
            <a:off x="440349" y="6400800"/>
            <a:ext cx="338501" cy="196131"/>
          </a:xfrm>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2061405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4305" y="4684492"/>
            <a:ext cx="6239775" cy="1688209"/>
          </a:xfrm>
        </p:spPr>
        <p:txBody>
          <a:bodyPr anchor="t">
            <a:noAutofit/>
          </a:bodyPr>
          <a:lstStyle>
            <a:lvl1pPr algn="l">
              <a:spcBef>
                <a:spcPts val="267"/>
              </a:spcBef>
              <a:defRPr sz="6000" b="0" cap="all" baseline="0"/>
            </a:lvl1pPr>
          </a:lstStyle>
          <a:p>
            <a:r>
              <a:rPr lang="en-GB" noProof="0" dirty="0"/>
              <a:t>Click to add section title</a:t>
            </a:r>
          </a:p>
        </p:txBody>
      </p:sp>
      <p:sp>
        <p:nvSpPr>
          <p:cNvPr id="3" name="Text Placeholder 2"/>
          <p:cNvSpPr>
            <a:spLocks noGrp="1"/>
          </p:cNvSpPr>
          <p:nvPr>
            <p:ph type="body" idx="1" hasCustomPrompt="1"/>
          </p:nvPr>
        </p:nvSpPr>
        <p:spPr>
          <a:xfrm>
            <a:off x="7548142" y="4684493"/>
            <a:ext cx="3651415" cy="1688209"/>
          </a:xfrm>
        </p:spPr>
        <p:txBody>
          <a:bodyPr anchor="t" anchorCtr="0">
            <a:noAutofit/>
          </a:bodyPr>
          <a:lstStyle>
            <a:lvl1pPr marL="0" indent="0">
              <a:spcBef>
                <a:spcPts val="267"/>
              </a:spcBef>
              <a:buNone/>
              <a:defRPr sz="2400" cap="none" baseline="0">
                <a:solidFill>
                  <a:schemeClr val="tx1"/>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GB" noProof="0" dirty="0"/>
              <a:t>Click to add section divider subtitle</a:t>
            </a:r>
          </a:p>
        </p:txBody>
      </p:sp>
    </p:spTree>
    <p:extLst>
      <p:ext uri="{BB962C8B-B14F-4D97-AF65-F5344CB8AC3E}">
        <p14:creationId xmlns:p14="http://schemas.microsoft.com/office/powerpoint/2010/main" val="1910570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6000" y="0"/>
            <a:ext cx="6096000" cy="6858000"/>
          </a:xfrm>
          <a:solidFill>
            <a:schemeClr val="bg1">
              <a:lumMod val="95000"/>
            </a:schemeClr>
          </a:solidFill>
        </p:spPr>
        <p:txBody>
          <a:bodyPr/>
          <a:lstStyle/>
          <a:p>
            <a:r>
              <a:rPr lang="en-US" dirty="0"/>
              <a:t>Click icon to add picture</a:t>
            </a:r>
          </a:p>
        </p:txBody>
      </p:sp>
      <p:sp>
        <p:nvSpPr>
          <p:cNvPr id="2" name="Title 1"/>
          <p:cNvSpPr>
            <a:spLocks noGrp="1"/>
          </p:cNvSpPr>
          <p:nvPr>
            <p:ph type="title" hasCustomPrompt="1"/>
          </p:nvPr>
        </p:nvSpPr>
        <p:spPr>
          <a:xfrm>
            <a:off x="978897" y="228600"/>
            <a:ext cx="3984970" cy="6400800"/>
          </a:xfrm>
          <a:ln>
            <a:noFill/>
          </a:ln>
        </p:spPr>
        <p:txBody>
          <a:bodyPr anchor="ctr">
            <a:noAutofit/>
          </a:bodyPr>
          <a:lstStyle>
            <a:lvl1pPr marL="182875" algn="l">
              <a:spcBef>
                <a:spcPts val="0"/>
              </a:spcBef>
              <a:defRPr sz="8000" b="0" cap="all" baseline="0"/>
            </a:lvl1pPr>
          </a:lstStyle>
          <a:p>
            <a:r>
              <a:rPr lang="en-GB" noProof="0" dirty="0"/>
              <a:t>Click to add title 80pt</a:t>
            </a:r>
          </a:p>
        </p:txBody>
      </p:sp>
      <p:sp>
        <p:nvSpPr>
          <p:cNvPr id="4" name="Slide Number Placeholder 5">
            <a:extLst>
              <a:ext uri="{FF2B5EF4-FFF2-40B4-BE49-F238E27FC236}">
                <a16:creationId xmlns:a16="http://schemas.microsoft.com/office/drawing/2014/main" id="{8F7CEB2E-FD6C-094E-8780-610D0C8F9CF6}"/>
              </a:ext>
            </a:extLst>
          </p:cNvPr>
          <p:cNvSpPr>
            <a:spLocks noGrp="1"/>
          </p:cNvSpPr>
          <p:nvPr>
            <p:ph type="sldNum" sz="quarter" idx="12"/>
          </p:nvPr>
        </p:nvSpPr>
        <p:spPr>
          <a:xfrm>
            <a:off x="440349" y="6400800"/>
            <a:ext cx="338501" cy="196131"/>
          </a:xfrm>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3797217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897" y="1158205"/>
            <a:ext cx="8141754" cy="1109612"/>
          </a:xfrm>
        </p:spPr>
        <p:txBody>
          <a:bodyPr/>
          <a:lstStyle>
            <a:lvl1pPr>
              <a:defRPr/>
            </a:lvl1pPr>
          </a:lstStyle>
          <a:p>
            <a:r>
              <a:rPr lang="en-GB" noProof="0" dirty="0"/>
              <a:t>Click to add title. Use up to two lines, as needed</a:t>
            </a:r>
          </a:p>
        </p:txBody>
      </p:sp>
      <p:sp>
        <p:nvSpPr>
          <p:cNvPr id="3" name="Content Placeholder 2"/>
          <p:cNvSpPr>
            <a:spLocks noGrp="1"/>
          </p:cNvSpPr>
          <p:nvPr>
            <p:ph sz="half" idx="1" hasCustomPrompt="1"/>
          </p:nvPr>
        </p:nvSpPr>
        <p:spPr>
          <a:xfrm>
            <a:off x="978896" y="2435829"/>
            <a:ext cx="4871719" cy="3578480"/>
          </a:xfrm>
        </p:spPr>
        <p:txBody>
          <a:bodyPr>
            <a:noAutofit/>
          </a:bodyPr>
          <a:lstStyle>
            <a:lvl1pPr marL="0" indent="0">
              <a:spcBef>
                <a:spcPts val="600"/>
              </a:spcBef>
              <a:buNone/>
              <a:defRPr lang="en-GB" sz="1800" kern="1200" noProof="0" dirty="0" smtClean="0">
                <a:solidFill>
                  <a:schemeClr val="tx1"/>
                </a:solidFill>
                <a:latin typeface="+mn-lt"/>
                <a:ea typeface="+mn-ea"/>
                <a:cs typeface="+mn-cs"/>
              </a:defRPr>
            </a:lvl1pPr>
            <a:lvl2pPr marL="551973" indent="0">
              <a:spcBef>
                <a:spcPts val="600"/>
              </a:spcBef>
              <a:buNone/>
              <a:defRPr lang="en-GB" sz="1800" kern="1200" noProof="0" dirty="0" smtClean="0">
                <a:solidFill>
                  <a:schemeClr val="tx1"/>
                </a:solidFill>
                <a:latin typeface="+mn-lt"/>
                <a:ea typeface="+mn-ea"/>
                <a:cs typeface="+mn-cs"/>
              </a:defRPr>
            </a:lvl2pPr>
            <a:lvl3pPr marL="1031949" indent="0">
              <a:spcBef>
                <a:spcPts val="600"/>
              </a:spcBef>
              <a:buNone/>
              <a:defRPr lang="en-GB" sz="1800" kern="1200" noProof="0" dirty="0" smtClean="0">
                <a:solidFill>
                  <a:schemeClr val="tx1"/>
                </a:solidFill>
                <a:latin typeface="+mn-lt"/>
                <a:ea typeface="+mn-ea"/>
                <a:cs typeface="+mn-cs"/>
              </a:defRPr>
            </a:lvl3pPr>
            <a:lvl4pPr>
              <a:spcBef>
                <a:spcPts val="600"/>
              </a:spcBef>
              <a:defRPr lang="en-GB" sz="2000" b="0" kern="1200" noProof="0" dirty="0" smtClean="0">
                <a:solidFill>
                  <a:schemeClr val="tx1"/>
                </a:solidFill>
                <a:latin typeface="+mn-lt"/>
                <a:ea typeface="+mn-ea"/>
                <a:cs typeface="+mn-cs"/>
              </a:defRPr>
            </a:lvl4pPr>
            <a:lvl5pPr>
              <a:spcBef>
                <a:spcPts val="600"/>
              </a:spcBef>
              <a:defRPr lang="en-GB" sz="2000" b="0" kern="1200" noProof="0" dirty="0" smtClean="0">
                <a:solidFill>
                  <a:schemeClr val="tx1"/>
                </a:solidFill>
                <a:latin typeface="+mn-lt"/>
                <a:ea typeface="+mn-ea"/>
                <a:cs typeface="+mn-cs"/>
              </a:defRPr>
            </a:lvl5pPr>
            <a:lvl6pPr>
              <a:spcBef>
                <a:spcPts val="600"/>
              </a:spcBef>
              <a:defRPr lang="en-US" sz="2000" b="0" kern="1200" noProof="0" dirty="0" smtClean="0">
                <a:solidFill>
                  <a:schemeClr val="tx1"/>
                </a:solidFill>
                <a:latin typeface="+mn-lt"/>
                <a:ea typeface="+mn-ea"/>
                <a:cs typeface="+mn-cs"/>
              </a:defRPr>
            </a:lvl6pPr>
            <a:lvl7pPr>
              <a:spcBef>
                <a:spcPts val="600"/>
              </a:spcBef>
              <a:defRPr lang="en-US" sz="2000" b="0" kern="1200" noProof="0" dirty="0" smtClean="0">
                <a:solidFill>
                  <a:schemeClr val="tx1"/>
                </a:solidFill>
                <a:latin typeface="+mn-lt"/>
                <a:ea typeface="+mn-ea"/>
                <a:cs typeface="+mn-cs"/>
              </a:defRPr>
            </a:lvl7pPr>
            <a:lvl8pPr>
              <a:spcBef>
                <a:spcPts val="600"/>
              </a:spcBef>
              <a:defRPr lang="en-US" sz="2000" b="0" kern="1200" noProof="0" dirty="0" smtClean="0">
                <a:solidFill>
                  <a:schemeClr val="tx1"/>
                </a:solidFill>
                <a:latin typeface="+mn-lt"/>
                <a:ea typeface="+mn-ea"/>
                <a:cs typeface="+mn-cs"/>
              </a:defRPr>
            </a:lvl8pPr>
            <a:lvl9pPr>
              <a:spcBef>
                <a:spcPts val="600"/>
              </a:spcBef>
              <a:defRPr lang="en-GB" sz="2000" b="0" kern="1200" noProof="0" dirty="0">
                <a:solidFill>
                  <a:schemeClr val="tx1"/>
                </a:solidFill>
                <a:latin typeface="+mn-lt"/>
                <a:ea typeface="+mn-ea"/>
                <a:cs typeface="+mn-cs"/>
              </a:defRPr>
            </a:lvl9pPr>
          </a:lstStyle>
          <a:p>
            <a:pPr lvl="0"/>
            <a:r>
              <a:rPr lang="en-GB" noProof="0" dirty="0"/>
              <a:t>Click to add text, or click an icon to add content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endParaRPr lang="en-GB" noProof="0" dirty="0"/>
          </a:p>
        </p:txBody>
      </p:sp>
      <p:sp>
        <p:nvSpPr>
          <p:cNvPr id="4" name="Content Placeholder 3"/>
          <p:cNvSpPr>
            <a:spLocks noGrp="1"/>
          </p:cNvSpPr>
          <p:nvPr>
            <p:ph sz="half" idx="2" hasCustomPrompt="1"/>
          </p:nvPr>
        </p:nvSpPr>
        <p:spPr>
          <a:xfrm>
            <a:off x="6342888" y="2435829"/>
            <a:ext cx="4527485" cy="3578480"/>
          </a:xfrm>
        </p:spPr>
        <p:txBody>
          <a:bodyPr>
            <a:noAutofit/>
          </a:bodyPr>
          <a:lstStyle>
            <a:lvl1pPr marL="0" indent="0">
              <a:spcBef>
                <a:spcPts val="600"/>
              </a:spcBef>
              <a:buNone/>
              <a:defRPr sz="1800"/>
            </a:lvl1pPr>
            <a:lvl2pPr marL="551973" indent="0">
              <a:spcBef>
                <a:spcPts val="600"/>
              </a:spcBef>
              <a:buNone/>
              <a:defRPr sz="1800"/>
            </a:lvl2pPr>
            <a:lvl3pPr marL="1031949" indent="0">
              <a:spcBef>
                <a:spcPts val="600"/>
              </a:spcBef>
              <a:buNone/>
              <a:defRPr sz="1800"/>
            </a:lvl3pPr>
            <a:lvl4pPr>
              <a:spcBef>
                <a:spcPts val="600"/>
              </a:spcBef>
              <a:defRPr sz="2000"/>
            </a:lvl4pPr>
            <a:lvl5pPr>
              <a:spcBef>
                <a:spcPts val="600"/>
              </a:spcBef>
              <a:defRPr sz="2000"/>
            </a:lvl5pPr>
            <a:lvl6pPr>
              <a:spcBef>
                <a:spcPts val="600"/>
              </a:spcBef>
              <a:defRPr sz="2000"/>
            </a:lvl6pPr>
            <a:lvl7pPr>
              <a:spcBef>
                <a:spcPts val="600"/>
              </a:spcBef>
              <a:defRPr sz="2000"/>
            </a:lvl7pPr>
            <a:lvl8pPr>
              <a:spcBef>
                <a:spcPts val="600"/>
              </a:spcBef>
              <a:defRPr sz="2000"/>
            </a:lvl8pPr>
            <a:lvl9pPr>
              <a:spcBef>
                <a:spcPts val="600"/>
              </a:spcBef>
              <a:defRPr sz="2000"/>
            </a:lvl9pPr>
          </a:lstStyle>
          <a:p>
            <a:pPr lvl="0"/>
            <a:r>
              <a:rPr lang="en-GB" noProof="0" dirty="0"/>
              <a:t>Click to add text, or click an icon to add content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553142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897" y="692057"/>
            <a:ext cx="4878395" cy="1264842"/>
          </a:xfrm>
        </p:spPr>
        <p:txBody>
          <a:bodyPr/>
          <a:lstStyle>
            <a:lvl1pPr>
              <a:defRPr/>
            </a:lvl1pPr>
          </a:lstStyle>
          <a:p>
            <a:r>
              <a:rPr lang="en-GB" noProof="0" dirty="0"/>
              <a:t>Click to add title</a:t>
            </a:r>
          </a:p>
        </p:txBody>
      </p:sp>
      <p:sp>
        <p:nvSpPr>
          <p:cNvPr id="3" name="Text Placeholder 2"/>
          <p:cNvSpPr>
            <a:spLocks noGrp="1"/>
          </p:cNvSpPr>
          <p:nvPr>
            <p:ph type="body" idx="1"/>
          </p:nvPr>
        </p:nvSpPr>
        <p:spPr>
          <a:xfrm>
            <a:off x="978897" y="2273742"/>
            <a:ext cx="4870216" cy="493050"/>
          </a:xfrm>
        </p:spPr>
        <p:txBody>
          <a:bodyPr anchor="t" anchorCtr="0">
            <a:noAutofit/>
          </a:bodyPr>
          <a:lstStyle>
            <a:lvl1pPr marL="0" indent="0">
              <a:buNone/>
              <a:defRPr sz="1800" b="0">
                <a:solidFill>
                  <a:schemeClr val="tx1"/>
                </a:solidFill>
                <a:latin typeface="+mj-lt"/>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noProof="0"/>
              <a:t>Click to edit Master text styles</a:t>
            </a:r>
          </a:p>
        </p:txBody>
      </p:sp>
      <p:sp>
        <p:nvSpPr>
          <p:cNvPr id="4" name="Content Placeholder 3"/>
          <p:cNvSpPr>
            <a:spLocks noGrp="1"/>
          </p:cNvSpPr>
          <p:nvPr>
            <p:ph sz="half" idx="2" hasCustomPrompt="1"/>
          </p:nvPr>
        </p:nvSpPr>
        <p:spPr>
          <a:xfrm>
            <a:off x="978897" y="2945300"/>
            <a:ext cx="4870215" cy="3206786"/>
          </a:xfrm>
        </p:spPr>
        <p:txBody>
          <a:bodyPr>
            <a:noAutofit/>
          </a:bodyPr>
          <a:lstStyle>
            <a:lvl1pPr marL="0" indent="0">
              <a:spcBef>
                <a:spcPts val="0"/>
              </a:spcBef>
              <a:buNone/>
              <a:defRPr sz="1800">
                <a:solidFill>
                  <a:schemeClr val="tx1"/>
                </a:solidFill>
              </a:defRPr>
            </a:lvl1pPr>
            <a:lvl2pPr marL="551973" indent="0">
              <a:spcBef>
                <a:spcPts val="0"/>
              </a:spcBef>
              <a:buNone/>
              <a:defRPr sz="1800">
                <a:solidFill>
                  <a:schemeClr val="tx1"/>
                </a:solidFill>
              </a:defRPr>
            </a:lvl2pPr>
            <a:lvl3pPr marL="1031949" indent="0">
              <a:spcBef>
                <a:spcPts val="0"/>
              </a:spcBef>
              <a:buNone/>
              <a:defRPr sz="1800">
                <a:solidFill>
                  <a:schemeClr val="tx1"/>
                </a:solidFill>
              </a:defRPr>
            </a:lvl3pPr>
            <a:lvl4pPr>
              <a:spcBef>
                <a:spcPts val="0"/>
              </a:spcBef>
              <a:defRPr sz="1800">
                <a:solidFill>
                  <a:schemeClr val="tx1"/>
                </a:solidFill>
              </a:defRPr>
            </a:lvl4pPr>
            <a:lvl5pPr>
              <a:spcBef>
                <a:spcPts val="0"/>
              </a:spcBef>
              <a:defRPr sz="1800">
                <a:solidFill>
                  <a:schemeClr val="tx1"/>
                </a:solidFill>
              </a:defRPr>
            </a:lvl5pPr>
            <a:lvl6pPr>
              <a:spcBef>
                <a:spcPts val="0"/>
              </a:spcBef>
              <a:defRPr sz="1800">
                <a:solidFill>
                  <a:schemeClr val="tx1"/>
                </a:solidFill>
              </a:defRPr>
            </a:lvl6pPr>
            <a:lvl7pPr>
              <a:spcBef>
                <a:spcPts val="0"/>
              </a:spcBef>
              <a:defRPr sz="1800">
                <a:solidFill>
                  <a:schemeClr val="tx1"/>
                </a:solidFill>
              </a:defRPr>
            </a:lvl7pPr>
            <a:lvl8pPr>
              <a:spcBef>
                <a:spcPts val="0"/>
              </a:spcBef>
              <a:defRPr sz="1800">
                <a:solidFill>
                  <a:schemeClr val="tx1"/>
                </a:solidFill>
              </a:defRPr>
            </a:lvl8pPr>
            <a:lvl9pPr>
              <a:spcBef>
                <a:spcPts val="0"/>
              </a:spcBef>
              <a:defRPr sz="1800">
                <a:solidFill>
                  <a:schemeClr val="tx1"/>
                </a:solidFill>
              </a:defRPr>
            </a:lvl9pPr>
          </a:lstStyle>
          <a:p>
            <a:pPr lvl="0"/>
            <a:r>
              <a:rPr lang="en-GB" noProof="0" dirty="0"/>
              <a:t>Click to add text, or click an icon to add content</a:t>
            </a:r>
          </a:p>
          <a:p>
            <a:pPr lvl="1"/>
            <a:r>
              <a:rPr lang="en-US" noProof="0" dirty="0"/>
              <a:t>Second level</a:t>
            </a:r>
          </a:p>
          <a:p>
            <a:pPr lvl="2"/>
            <a:r>
              <a:rPr lang="en-US" noProof="0" dirty="0"/>
              <a:t>Third level</a:t>
            </a:r>
          </a:p>
          <a:p>
            <a:pPr lvl="3"/>
            <a:r>
              <a:rPr lang="en-GB" noProof="0" dirty="0"/>
              <a:t>Fourth level</a:t>
            </a:r>
          </a:p>
          <a:p>
            <a:pPr lvl="4"/>
            <a:r>
              <a:rPr lang="en-GB"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endParaRPr lang="en-GB" noProof="0" dirty="0"/>
          </a:p>
        </p:txBody>
      </p:sp>
      <p:sp>
        <p:nvSpPr>
          <p:cNvPr id="5" name="Text Placeholder 4"/>
          <p:cNvSpPr>
            <a:spLocks noGrp="1"/>
          </p:cNvSpPr>
          <p:nvPr>
            <p:ph type="body" sz="quarter" idx="3"/>
          </p:nvPr>
        </p:nvSpPr>
        <p:spPr>
          <a:xfrm>
            <a:off x="6342888" y="2273742"/>
            <a:ext cx="4856669" cy="493050"/>
          </a:xfrm>
        </p:spPr>
        <p:txBody>
          <a:bodyPr anchor="t" anchorCtr="0">
            <a:noAutofit/>
          </a:bodyPr>
          <a:lstStyle>
            <a:lvl1pPr marL="0" indent="0">
              <a:buNone/>
              <a:defRPr sz="1800" b="0">
                <a:solidFill>
                  <a:schemeClr val="tx1"/>
                </a:solidFill>
                <a:latin typeface="+mj-lt"/>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noProof="0"/>
              <a:t>Click to edit Master text styles</a:t>
            </a:r>
          </a:p>
        </p:txBody>
      </p:sp>
      <p:sp>
        <p:nvSpPr>
          <p:cNvPr id="6" name="Content Placeholder 5"/>
          <p:cNvSpPr>
            <a:spLocks noGrp="1"/>
          </p:cNvSpPr>
          <p:nvPr>
            <p:ph sz="quarter" idx="4" hasCustomPrompt="1"/>
          </p:nvPr>
        </p:nvSpPr>
        <p:spPr>
          <a:xfrm>
            <a:off x="6342888" y="2945300"/>
            <a:ext cx="4856669" cy="3206786"/>
          </a:xfrm>
        </p:spPr>
        <p:txBody>
          <a:bodyPr>
            <a:noAutofit/>
          </a:bodyPr>
          <a:lstStyle>
            <a:lvl1pPr marL="0" indent="0">
              <a:spcBef>
                <a:spcPts val="0"/>
              </a:spcBef>
              <a:buNone/>
              <a:defRPr sz="1800">
                <a:solidFill>
                  <a:schemeClr val="tx1"/>
                </a:solidFill>
              </a:defRPr>
            </a:lvl1pPr>
            <a:lvl2pPr marL="551973" indent="0">
              <a:spcBef>
                <a:spcPts val="0"/>
              </a:spcBef>
              <a:buNone/>
              <a:defRPr sz="1800">
                <a:solidFill>
                  <a:schemeClr val="tx1"/>
                </a:solidFill>
              </a:defRPr>
            </a:lvl2pPr>
            <a:lvl3pPr marL="1031949" indent="0">
              <a:spcBef>
                <a:spcPts val="0"/>
              </a:spcBef>
              <a:buNone/>
              <a:defRPr sz="1800">
                <a:solidFill>
                  <a:schemeClr val="tx1"/>
                </a:solidFill>
              </a:defRPr>
            </a:lvl3pPr>
            <a:lvl4pPr>
              <a:spcBef>
                <a:spcPts val="0"/>
              </a:spcBef>
              <a:defRPr sz="1800">
                <a:solidFill>
                  <a:schemeClr val="tx1"/>
                </a:solidFill>
              </a:defRPr>
            </a:lvl4pPr>
            <a:lvl5pPr>
              <a:spcBef>
                <a:spcPts val="0"/>
              </a:spcBef>
              <a:defRPr sz="1800">
                <a:solidFill>
                  <a:schemeClr val="tx1"/>
                </a:solidFill>
              </a:defRPr>
            </a:lvl5pPr>
            <a:lvl6pPr>
              <a:spcBef>
                <a:spcPts val="0"/>
              </a:spcBef>
              <a:defRPr sz="1800">
                <a:solidFill>
                  <a:schemeClr val="tx1"/>
                </a:solidFill>
              </a:defRPr>
            </a:lvl6pPr>
            <a:lvl7pPr>
              <a:spcBef>
                <a:spcPts val="0"/>
              </a:spcBef>
              <a:defRPr sz="1800">
                <a:solidFill>
                  <a:schemeClr val="tx1"/>
                </a:solidFill>
              </a:defRPr>
            </a:lvl7pPr>
            <a:lvl8pPr>
              <a:spcBef>
                <a:spcPts val="0"/>
              </a:spcBef>
              <a:defRPr sz="1800">
                <a:solidFill>
                  <a:schemeClr val="tx1"/>
                </a:solidFill>
              </a:defRPr>
            </a:lvl8pPr>
            <a:lvl9pPr>
              <a:spcBef>
                <a:spcPts val="0"/>
              </a:spcBef>
              <a:defRPr sz="1800">
                <a:solidFill>
                  <a:schemeClr val="tx1"/>
                </a:solidFill>
              </a:defRPr>
            </a:lvl9pPr>
          </a:lstStyle>
          <a:p>
            <a:pPr lvl="0"/>
            <a:r>
              <a:rPr lang="en-GB" noProof="0" dirty="0"/>
              <a:t>Click to add text, or click an icon to add content</a:t>
            </a:r>
          </a:p>
          <a:p>
            <a:pPr lvl="1"/>
            <a:r>
              <a:rPr lang="en-US" noProof="0" dirty="0"/>
              <a:t>Second level</a:t>
            </a:r>
          </a:p>
          <a:p>
            <a:pPr lvl="2"/>
            <a:r>
              <a:rPr lang="en-US" noProof="0" dirty="0"/>
              <a:t>Third level</a:t>
            </a:r>
          </a:p>
          <a:p>
            <a:pPr lvl="3"/>
            <a:r>
              <a:rPr lang="en-GB" noProof="0" dirty="0"/>
              <a:t>Fourth level</a:t>
            </a:r>
          </a:p>
          <a:p>
            <a:pPr lvl="4"/>
            <a:r>
              <a:rPr lang="en-GB"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3694216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_ Gre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EB6AF1-3C8A-1043-B1E0-E3F5DAD54C8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1" y="1158205"/>
            <a:ext cx="9888389" cy="1112161"/>
          </a:xfrm>
        </p:spPr>
        <p:txBody>
          <a:bodyPr/>
          <a:lstStyle>
            <a:lvl1pPr>
              <a:defRPr>
                <a:solidFill>
                  <a:schemeClr val="bg1"/>
                </a:solidFill>
              </a:defRPr>
            </a:lvl1pPr>
          </a:lstStyle>
          <a:p>
            <a:r>
              <a:rPr lang="en-GB" noProof="0" dirty="0"/>
              <a:t>Click to add title. Use up to two lines, as needed</a:t>
            </a: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2D674B1-7D05-4830-9F7D-921209997DBD}" type="slidenum">
              <a:rPr lang="en-GB" smtClean="0"/>
              <a:pPr/>
              <a:t>‹#›</a:t>
            </a:fld>
            <a:endParaRPr lang="en-GB" dirty="0"/>
          </a:p>
        </p:txBody>
      </p:sp>
    </p:spTree>
    <p:extLst>
      <p:ext uri="{BB962C8B-B14F-4D97-AF65-F5344CB8AC3E}">
        <p14:creationId xmlns:p14="http://schemas.microsoft.com/office/powerpoint/2010/main" val="338611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2D674B1-7D05-4830-9F7D-921209997DBD}" type="slidenum">
              <a:rPr lang="en-GB" smtClean="0"/>
              <a:t>‹#›</a:t>
            </a:fld>
            <a:endParaRPr lang="en-GB" dirty="0"/>
          </a:p>
        </p:txBody>
      </p:sp>
    </p:spTree>
    <p:extLst>
      <p:ext uri="{BB962C8B-B14F-4D97-AF65-F5344CB8AC3E}">
        <p14:creationId xmlns:p14="http://schemas.microsoft.com/office/powerpoint/2010/main" val="2467163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1984" y="1158206"/>
            <a:ext cx="10217573" cy="756414"/>
          </a:xfrm>
        </p:spPr>
        <p:txBody>
          <a:bodyPr anchor="t" anchorCtr="0">
            <a:noAutofit/>
          </a:bodyPr>
          <a:lstStyle>
            <a:lvl1pPr algn="l">
              <a:defRPr sz="4000" b="0"/>
            </a:lvl1pPr>
          </a:lstStyle>
          <a:p>
            <a:r>
              <a:rPr lang="en-US" noProof="0"/>
              <a:t>Click to edit Master title style</a:t>
            </a:r>
            <a:endParaRPr lang="en-GB" noProof="0" dirty="0"/>
          </a:p>
        </p:txBody>
      </p:sp>
      <p:sp>
        <p:nvSpPr>
          <p:cNvPr id="3" name="Content Placeholder 2"/>
          <p:cNvSpPr>
            <a:spLocks noGrp="1"/>
          </p:cNvSpPr>
          <p:nvPr>
            <p:ph idx="1" hasCustomPrompt="1"/>
          </p:nvPr>
        </p:nvSpPr>
        <p:spPr>
          <a:xfrm>
            <a:off x="7071164" y="2435827"/>
            <a:ext cx="4128393" cy="3712215"/>
          </a:xfrm>
        </p:spPr>
        <p:txBody>
          <a:bodyPr>
            <a:noAutofit/>
          </a:bodyPr>
          <a:lstStyle>
            <a:lvl1pPr>
              <a:spcBef>
                <a:spcPts val="600"/>
              </a:spcBef>
              <a:defRPr sz="1800"/>
            </a:lvl1pPr>
            <a:lvl2pPr>
              <a:spcBef>
                <a:spcPts val="600"/>
              </a:spcBef>
              <a:defRPr sz="1800"/>
            </a:lvl2pPr>
            <a:lvl3pPr>
              <a:spcBef>
                <a:spcPts val="600"/>
              </a:spcBef>
              <a:defRPr sz="1800"/>
            </a:lvl3pPr>
            <a:lvl4pPr>
              <a:spcBef>
                <a:spcPts val="600"/>
              </a:spcBef>
              <a:defRPr lang="en-GB" sz="1800" kern="1200" noProof="0" dirty="0">
                <a:solidFill>
                  <a:schemeClr val="tx1"/>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GB" noProof="0" dirty="0"/>
              <a:t>Click to add text, or click an icon to add content</a:t>
            </a:r>
            <a:endParaRPr lang="en-US" noProof="0" dirty="0"/>
          </a:p>
          <a:p>
            <a:pPr lvl="1"/>
            <a:r>
              <a:rPr lang="en-US" noProof="0" dirty="0"/>
              <a:t>Second level</a:t>
            </a:r>
          </a:p>
          <a:p>
            <a:pPr lvl="2"/>
            <a:r>
              <a:rPr lang="en-US" noProof="0" dirty="0"/>
              <a:t>Third level</a:t>
            </a:r>
          </a:p>
          <a:p>
            <a:pPr lvl="3"/>
            <a:r>
              <a:rPr lang="en-GB" noProof="0" dirty="0"/>
              <a:t>Fourth level</a:t>
            </a:r>
          </a:p>
          <a:p>
            <a:pPr marL="0" lvl="3" indent="0" algn="l" defTabSz="1219140" rtl="0" eaLnBrk="1" latinLnBrk="0" hangingPunct="1">
              <a:spcBef>
                <a:spcPts val="600"/>
              </a:spcBef>
              <a:buFont typeface="Arial" pitchFamily="34" charset="0"/>
              <a:buNone/>
            </a:pPr>
            <a:r>
              <a:rPr lang="en-GB" noProof="0" dirty="0"/>
              <a:t>Fifth level</a:t>
            </a:r>
          </a:p>
          <a:p>
            <a:pPr marL="0" lvl="3" indent="0" algn="l" defTabSz="1219140" rtl="0" eaLnBrk="1" latinLnBrk="0" hangingPunct="1">
              <a:spcBef>
                <a:spcPts val="600"/>
              </a:spcBef>
              <a:buFont typeface="Arial" pitchFamily="34" charset="0"/>
              <a:buNone/>
            </a:pPr>
            <a:r>
              <a:rPr lang="en-US" noProof="0" dirty="0"/>
              <a:t>Sixth level</a:t>
            </a:r>
          </a:p>
          <a:p>
            <a:pPr marL="0" lvl="3" indent="0" algn="l" defTabSz="1219140" rtl="0" eaLnBrk="1" latinLnBrk="0" hangingPunct="1">
              <a:spcBef>
                <a:spcPts val="600"/>
              </a:spcBef>
              <a:buFont typeface="Arial" pitchFamily="34" charset="0"/>
              <a:buNone/>
            </a:pPr>
            <a:r>
              <a:rPr lang="en-US" noProof="0" dirty="0"/>
              <a:t>Seventh level</a:t>
            </a:r>
          </a:p>
          <a:p>
            <a:pPr marL="0" lvl="3" indent="0" algn="l" defTabSz="1219140" rtl="0" eaLnBrk="1" latinLnBrk="0" hangingPunct="1">
              <a:spcBef>
                <a:spcPts val="600"/>
              </a:spcBef>
              <a:buFont typeface="Arial" pitchFamily="34" charset="0"/>
              <a:buNone/>
            </a:pPr>
            <a:r>
              <a:rPr lang="en-US" noProof="0" dirty="0"/>
              <a:t>Eighth level</a:t>
            </a:r>
          </a:p>
          <a:p>
            <a:pPr marL="0" lvl="3" indent="0" algn="l" defTabSz="1219140" rtl="0" eaLnBrk="1" latinLnBrk="0" hangingPunct="1">
              <a:spcBef>
                <a:spcPts val="600"/>
              </a:spcBef>
              <a:buFont typeface="Arial" pitchFamily="34" charset="0"/>
              <a:buNone/>
            </a:pPr>
            <a:r>
              <a:rPr lang="en-US" noProof="0" dirty="0"/>
              <a:t>Ninth level</a:t>
            </a:r>
            <a:endParaRPr lang="en-GB" noProof="0" dirty="0"/>
          </a:p>
        </p:txBody>
      </p:sp>
      <p:sp>
        <p:nvSpPr>
          <p:cNvPr id="4" name="Text Placeholder 3"/>
          <p:cNvSpPr>
            <a:spLocks noGrp="1"/>
          </p:cNvSpPr>
          <p:nvPr>
            <p:ph type="body" sz="half" idx="2"/>
          </p:nvPr>
        </p:nvSpPr>
        <p:spPr>
          <a:xfrm>
            <a:off x="981984" y="2435827"/>
            <a:ext cx="5595403" cy="3712216"/>
          </a:xfrm>
        </p:spPr>
        <p:txBody>
          <a:bodyPr>
            <a:noAutofit/>
          </a:bodyPr>
          <a:lstStyle>
            <a:lvl1pPr marL="0" indent="0">
              <a:spcBef>
                <a:spcPts val="0"/>
              </a:spcBef>
              <a:buNone/>
              <a:defRPr sz="1800"/>
            </a:lvl1pPr>
            <a:lvl2pPr marL="0" indent="0">
              <a:spcBef>
                <a:spcPts val="0"/>
              </a:spcBef>
              <a:buNone/>
              <a:defRPr sz="1800">
                <a:solidFill>
                  <a:schemeClr val="tx2"/>
                </a:solidFill>
              </a:defRPr>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noProof="0"/>
              <a:t>Click to edit Master text styles</a:t>
            </a:r>
          </a:p>
          <a:p>
            <a:pPr lvl="1"/>
            <a:r>
              <a:rPr lang="en-US" noProof="0"/>
              <a:t>Second level</a:t>
            </a:r>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1325013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r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9924" y="1156133"/>
            <a:ext cx="8140727" cy="758486"/>
          </a:xfrm>
        </p:spPr>
        <p:txBody>
          <a:bodyPr>
            <a:noAutofit/>
          </a:bodyPr>
          <a:lstStyle>
            <a:lvl1pPr>
              <a:defRPr baseline="0"/>
            </a:lvl1pPr>
          </a:lstStyle>
          <a:p>
            <a:r>
              <a:rPr lang="en-GB" noProof="0" dirty="0"/>
              <a:t>Click to add title</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D674B1-7D05-4830-9F7D-921209997DBD}" type="slidenum">
              <a:rPr lang="en-GB" noProof="0" smtClean="0"/>
              <a:pPr/>
              <a:t>‹#›</a:t>
            </a:fld>
            <a:endParaRPr lang="en-GB" noProof="0" dirty="0"/>
          </a:p>
        </p:txBody>
      </p:sp>
      <p:sp>
        <p:nvSpPr>
          <p:cNvPr id="7" name="Chart Placeholder 6"/>
          <p:cNvSpPr>
            <a:spLocks noGrp="1"/>
          </p:cNvSpPr>
          <p:nvPr>
            <p:ph type="chart" sz="quarter" idx="13" hasCustomPrompt="1"/>
          </p:nvPr>
        </p:nvSpPr>
        <p:spPr>
          <a:xfrm>
            <a:off x="4377113" y="2270366"/>
            <a:ext cx="6822444" cy="3873190"/>
          </a:xfrm>
        </p:spPr>
        <p:txBody>
          <a:bodyPr>
            <a:noAutofit/>
          </a:bodyPr>
          <a:lstStyle>
            <a:lvl1pPr marL="0" indent="0">
              <a:buNone/>
              <a:defRPr/>
            </a:lvl1pPr>
          </a:lstStyle>
          <a:p>
            <a:r>
              <a:rPr lang="en-US" dirty="0"/>
              <a:t>Click icon to create a chart</a:t>
            </a:r>
            <a:endParaRPr lang="en-GB" dirty="0"/>
          </a:p>
        </p:txBody>
      </p:sp>
      <p:sp>
        <p:nvSpPr>
          <p:cNvPr id="9" name="Text Placeholder 8"/>
          <p:cNvSpPr>
            <a:spLocks noGrp="1"/>
          </p:cNvSpPr>
          <p:nvPr>
            <p:ph type="body" sz="quarter" idx="14"/>
          </p:nvPr>
        </p:nvSpPr>
        <p:spPr>
          <a:xfrm>
            <a:off x="979924" y="2435828"/>
            <a:ext cx="2743558" cy="2503539"/>
          </a:xfrm>
        </p:spPr>
        <p:txBody>
          <a:bodyPr>
            <a:noAutofit/>
          </a:bodyPr>
          <a:lstStyle>
            <a:lvl1pPr marL="0" indent="0">
              <a:spcBef>
                <a:spcPts val="0"/>
              </a:spcBef>
              <a:buNone/>
              <a:defRPr sz="1800" b="0">
                <a:solidFill>
                  <a:schemeClr val="tx2"/>
                </a:solidFill>
              </a:defRPr>
            </a:lvl1pPr>
            <a:lvl2pPr marL="0" indent="0">
              <a:spcBef>
                <a:spcPts val="0"/>
              </a:spcBef>
              <a:spcAft>
                <a:spcPts val="0"/>
              </a:spcAft>
              <a:buNone/>
              <a:defRPr sz="1800" b="0"/>
            </a:lvl2pPr>
            <a:lvl3pPr marL="0" indent="0">
              <a:spcBef>
                <a:spcPts val="0"/>
              </a:spcBef>
              <a:spcAft>
                <a:spcPts val="0"/>
              </a:spcAft>
              <a:buNone/>
              <a:defRPr sz="1800" b="0"/>
            </a:lvl3pPr>
            <a:lvl4pPr>
              <a:spcBef>
                <a:spcPts val="0"/>
              </a:spcBef>
              <a:spcAft>
                <a:spcPts val="0"/>
              </a:spcAft>
              <a:defRPr sz="1800" b="0"/>
            </a:lvl4pPr>
            <a:lvl5pPr>
              <a:spcBef>
                <a:spcPts val="0"/>
              </a:spcBef>
              <a:spcAft>
                <a:spcPts val="0"/>
              </a:spcAft>
              <a:defRPr sz="1800" b="0"/>
            </a:lvl5pPr>
            <a:lvl6pPr>
              <a:spcBef>
                <a:spcPts val="0"/>
              </a:spcBef>
              <a:spcAft>
                <a:spcPts val="800"/>
              </a:spcAft>
              <a:defRPr sz="1867"/>
            </a:lvl6pPr>
            <a:lvl7pPr>
              <a:spcBef>
                <a:spcPts val="0"/>
              </a:spcBef>
              <a:spcAft>
                <a:spcPts val="800"/>
              </a:spcAft>
              <a:defRPr sz="1867"/>
            </a:lvl7pPr>
            <a:lvl8pPr>
              <a:spcBef>
                <a:spcPts val="0"/>
              </a:spcBef>
              <a:spcAft>
                <a:spcPts val="800"/>
              </a:spcAft>
              <a:defRPr sz="1867"/>
            </a:lvl8pPr>
            <a:lvl9pPr>
              <a:spcBef>
                <a:spcPts val="0"/>
              </a:spcBef>
              <a:spcAft>
                <a:spcPts val="800"/>
              </a:spcAft>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185486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ee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solidFill>
            <a:schemeClr val="accent2">
              <a:lumMod val="40000"/>
              <a:lumOff val="60000"/>
            </a:schemeClr>
          </a:solidFill>
        </p:spPr>
        <p:txBody>
          <a:bodyPr/>
          <a:lstStyle>
            <a:lvl1pPr algn="ctr">
              <a:defRPr/>
            </a:lvl1pPr>
          </a:lstStyle>
          <a:p>
            <a:endParaRPr lang="en-US" dirty="0"/>
          </a:p>
        </p:txBody>
      </p:sp>
      <p:sp>
        <p:nvSpPr>
          <p:cNvPr id="2" name="Title 1"/>
          <p:cNvSpPr>
            <a:spLocks noGrp="1"/>
          </p:cNvSpPr>
          <p:nvPr>
            <p:ph type="ctrTitle" hasCustomPrompt="1"/>
          </p:nvPr>
        </p:nvSpPr>
        <p:spPr>
          <a:xfrm>
            <a:off x="646974" y="1323667"/>
            <a:ext cx="3520440" cy="2856375"/>
          </a:xfrm>
        </p:spPr>
        <p:txBody>
          <a:bodyPr>
            <a:noAutofit/>
          </a:bodyPr>
          <a:lstStyle>
            <a:lvl1pPr algn="l">
              <a:lnSpc>
                <a:spcPct val="85000"/>
              </a:lnSpc>
              <a:spcBef>
                <a:spcPts val="0"/>
              </a:spcBef>
              <a:defRPr sz="5400" b="0" cap="none" baseline="0">
                <a:solidFill>
                  <a:schemeClr val="accent1"/>
                </a:solidFill>
              </a:defRPr>
            </a:lvl1pPr>
          </a:lstStyle>
          <a:p>
            <a:r>
              <a:rPr lang="en-GB" noProof="0" dirty="0"/>
              <a:t>Click to add title</a:t>
            </a:r>
          </a:p>
        </p:txBody>
      </p:sp>
    </p:spTree>
    <p:extLst>
      <p:ext uri="{BB962C8B-B14F-4D97-AF65-F5344CB8AC3E}">
        <p14:creationId xmlns:p14="http://schemas.microsoft.com/office/powerpoint/2010/main" val="862858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harts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897" y="1156133"/>
            <a:ext cx="8141754" cy="798146"/>
          </a:xfrm>
        </p:spPr>
        <p:txBody>
          <a:bodyPr>
            <a:noAutofit/>
          </a:bodyPr>
          <a:lstStyle>
            <a:lvl1pPr>
              <a:defRPr baseline="0"/>
            </a:lvl1pPr>
          </a:lstStyle>
          <a:p>
            <a:r>
              <a:rPr lang="en-GB" noProof="0" dirty="0"/>
              <a:t>Click to add title</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D674B1-7D05-4830-9F7D-921209997DBD}" type="slidenum">
              <a:rPr lang="en-GB" noProof="0" smtClean="0"/>
              <a:pPr/>
              <a:t>‹#›</a:t>
            </a:fld>
            <a:endParaRPr lang="en-GB" noProof="0" dirty="0"/>
          </a:p>
        </p:txBody>
      </p:sp>
      <p:sp>
        <p:nvSpPr>
          <p:cNvPr id="7" name="Chart Placeholder 6"/>
          <p:cNvSpPr>
            <a:spLocks noGrp="1"/>
          </p:cNvSpPr>
          <p:nvPr>
            <p:ph type="chart" sz="quarter" idx="13" hasCustomPrompt="1"/>
          </p:nvPr>
        </p:nvSpPr>
        <p:spPr>
          <a:xfrm>
            <a:off x="978897" y="3286177"/>
            <a:ext cx="4870215" cy="2734373"/>
          </a:xfrm>
        </p:spPr>
        <p:txBody>
          <a:bodyPr>
            <a:noAutofit/>
          </a:bodyPr>
          <a:lstStyle>
            <a:lvl1pPr marL="0" indent="0">
              <a:buNone/>
              <a:defRPr sz="2400">
                <a:solidFill>
                  <a:schemeClr val="tx1"/>
                </a:solidFill>
              </a:defRPr>
            </a:lvl1pPr>
          </a:lstStyle>
          <a:p>
            <a:r>
              <a:rPr lang="en-US" dirty="0"/>
              <a:t>Click icon to create a chart</a:t>
            </a:r>
            <a:endParaRPr lang="en-GB" dirty="0"/>
          </a:p>
        </p:txBody>
      </p:sp>
      <p:sp>
        <p:nvSpPr>
          <p:cNvPr id="9" name="Text Placeholder 8"/>
          <p:cNvSpPr>
            <a:spLocks noGrp="1"/>
          </p:cNvSpPr>
          <p:nvPr>
            <p:ph type="body" sz="quarter" idx="14" hasCustomPrompt="1"/>
          </p:nvPr>
        </p:nvSpPr>
        <p:spPr>
          <a:xfrm>
            <a:off x="978897" y="2267933"/>
            <a:ext cx="4870215" cy="680980"/>
          </a:xfrm>
        </p:spPr>
        <p:txBody>
          <a:bodyPr>
            <a:noAutofit/>
          </a:bodyPr>
          <a:lstStyle>
            <a:lvl1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1pPr>
            <a:lvl2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2pPr>
            <a:lvl3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3pPr>
            <a:lvl4pPr>
              <a:spcBef>
                <a:spcPts val="0"/>
              </a:spcBef>
              <a:spcAft>
                <a:spcPts val="800"/>
              </a:spcAft>
              <a:defRPr sz="1600"/>
            </a:lvl4pPr>
            <a:lvl5pPr>
              <a:spcBef>
                <a:spcPts val="0"/>
              </a:spcBef>
              <a:spcAft>
                <a:spcPts val="800"/>
              </a:spcAft>
              <a:defRPr sz="1600"/>
            </a:lvl5pPr>
            <a:lvl6pPr>
              <a:spcBef>
                <a:spcPts val="0"/>
              </a:spcBef>
              <a:spcAft>
                <a:spcPts val="800"/>
              </a:spcAft>
              <a:defRPr sz="1600"/>
            </a:lvl6pPr>
            <a:lvl7pPr>
              <a:spcBef>
                <a:spcPts val="0"/>
              </a:spcBef>
              <a:spcAft>
                <a:spcPts val="800"/>
              </a:spcAft>
              <a:defRPr sz="1600"/>
            </a:lvl7pPr>
            <a:lvl8pPr>
              <a:spcBef>
                <a:spcPts val="0"/>
              </a:spcBef>
              <a:spcAft>
                <a:spcPts val="800"/>
              </a:spcAft>
              <a:defRPr sz="1600"/>
            </a:lvl8pPr>
            <a:lvl9pPr>
              <a:spcBef>
                <a:spcPts val="0"/>
              </a:spcBef>
              <a:spcAft>
                <a:spcPts val="800"/>
              </a:spcAft>
              <a:defRPr sz="1600"/>
            </a:lvl9pPr>
          </a:lstStyle>
          <a:p>
            <a:pPr marL="0" marR="0" lvl="0" indent="0" algn="l" defTabSz="1219140" rtl="0" eaLnBrk="1" fontAlgn="auto" latinLnBrk="0" hangingPunct="1">
              <a:lnSpc>
                <a:spcPct val="100000"/>
              </a:lnSpc>
              <a:spcBef>
                <a:spcPts val="2400"/>
              </a:spcBef>
              <a:spcAft>
                <a:spcPts val="0"/>
              </a:spcAft>
              <a:buClrTx/>
              <a:buSzTx/>
              <a:buFont typeface="Arial" pitchFamily="34" charset="0"/>
              <a:buNone/>
              <a:tabLst/>
              <a:defRPr/>
            </a:pPr>
            <a:r>
              <a:rPr lang="en-US" dirty="0"/>
              <a:t>Click to add chart heading</a:t>
            </a:r>
          </a:p>
          <a:p>
            <a:pPr lvl="1"/>
            <a:r>
              <a:rPr lang="en-US" dirty="0"/>
              <a:t>Second level</a:t>
            </a:r>
          </a:p>
          <a:p>
            <a:pPr lvl="2"/>
            <a:r>
              <a:rPr lang="en-US" dirty="0"/>
              <a:t>Third level</a:t>
            </a:r>
          </a:p>
        </p:txBody>
      </p:sp>
      <p:sp>
        <p:nvSpPr>
          <p:cNvPr id="8" name="Chart Placeholder 6"/>
          <p:cNvSpPr>
            <a:spLocks noGrp="1"/>
          </p:cNvSpPr>
          <p:nvPr>
            <p:ph type="chart" sz="quarter" idx="15" hasCustomPrompt="1"/>
          </p:nvPr>
        </p:nvSpPr>
        <p:spPr>
          <a:xfrm>
            <a:off x="6342888" y="3286177"/>
            <a:ext cx="4856670" cy="2734373"/>
          </a:xfrm>
        </p:spPr>
        <p:txBody>
          <a:bodyPr>
            <a:noAutofit/>
          </a:bodyPr>
          <a:lstStyle>
            <a:lvl1pPr marL="0" indent="0">
              <a:buNone/>
              <a:defRPr sz="2400">
                <a:solidFill>
                  <a:schemeClr val="tx1"/>
                </a:solidFill>
              </a:defRPr>
            </a:lvl1pPr>
          </a:lstStyle>
          <a:p>
            <a:r>
              <a:rPr lang="en-US" dirty="0"/>
              <a:t>Click icon to create a chart</a:t>
            </a:r>
            <a:endParaRPr lang="en-GB" dirty="0"/>
          </a:p>
        </p:txBody>
      </p:sp>
      <p:sp>
        <p:nvSpPr>
          <p:cNvPr id="10" name="Text Placeholder 8"/>
          <p:cNvSpPr>
            <a:spLocks noGrp="1"/>
          </p:cNvSpPr>
          <p:nvPr>
            <p:ph type="body" sz="quarter" idx="16" hasCustomPrompt="1"/>
          </p:nvPr>
        </p:nvSpPr>
        <p:spPr>
          <a:xfrm>
            <a:off x="6342887" y="2267933"/>
            <a:ext cx="4856670" cy="680980"/>
          </a:xfrm>
        </p:spPr>
        <p:txBody>
          <a:bodyPr>
            <a:noAutofit/>
          </a:bodyPr>
          <a:lstStyle>
            <a:lvl1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1pPr>
            <a:lvl2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2pPr>
            <a:lvl3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3pPr>
            <a:lvl4pPr>
              <a:spcBef>
                <a:spcPts val="0"/>
              </a:spcBef>
              <a:spcAft>
                <a:spcPts val="800"/>
              </a:spcAft>
              <a:defRPr sz="1600"/>
            </a:lvl4pPr>
            <a:lvl5pPr>
              <a:spcBef>
                <a:spcPts val="0"/>
              </a:spcBef>
              <a:spcAft>
                <a:spcPts val="800"/>
              </a:spcAft>
              <a:defRPr sz="1600"/>
            </a:lvl5pPr>
            <a:lvl6pPr>
              <a:spcBef>
                <a:spcPts val="0"/>
              </a:spcBef>
              <a:spcAft>
                <a:spcPts val="800"/>
              </a:spcAft>
              <a:defRPr sz="1600"/>
            </a:lvl6pPr>
            <a:lvl7pPr>
              <a:spcBef>
                <a:spcPts val="0"/>
              </a:spcBef>
              <a:spcAft>
                <a:spcPts val="800"/>
              </a:spcAft>
              <a:defRPr sz="1600"/>
            </a:lvl7pPr>
            <a:lvl8pPr>
              <a:spcBef>
                <a:spcPts val="0"/>
              </a:spcBef>
              <a:spcAft>
                <a:spcPts val="800"/>
              </a:spcAft>
              <a:defRPr sz="1600"/>
            </a:lvl8pPr>
            <a:lvl9pPr>
              <a:spcBef>
                <a:spcPts val="0"/>
              </a:spcBef>
              <a:spcAft>
                <a:spcPts val="800"/>
              </a:spcAft>
              <a:defRPr sz="1600"/>
            </a:lvl9pPr>
          </a:lstStyle>
          <a:p>
            <a:pPr marL="0" marR="0" lvl="0" indent="0" algn="l" defTabSz="1219140" rtl="0" eaLnBrk="1" fontAlgn="auto" latinLnBrk="0" hangingPunct="1">
              <a:lnSpc>
                <a:spcPct val="100000"/>
              </a:lnSpc>
              <a:spcBef>
                <a:spcPts val="2400"/>
              </a:spcBef>
              <a:spcAft>
                <a:spcPts val="0"/>
              </a:spcAft>
              <a:buClrTx/>
              <a:buSzTx/>
              <a:buFont typeface="Arial" pitchFamily="34" charset="0"/>
              <a:buNone/>
              <a:tabLst/>
              <a:defRPr/>
            </a:pPr>
            <a:r>
              <a:rPr lang="en-US" dirty="0"/>
              <a:t>Click to add chart heading</a:t>
            </a:r>
          </a:p>
          <a:p>
            <a:pPr lvl="1"/>
            <a:r>
              <a:rPr lang="en-US" dirty="0"/>
              <a:t>Second level</a:t>
            </a:r>
          </a:p>
          <a:p>
            <a:pPr lvl="2"/>
            <a:r>
              <a:rPr lang="en-US" dirty="0"/>
              <a:t>Third level</a:t>
            </a:r>
          </a:p>
        </p:txBody>
      </p:sp>
    </p:spTree>
    <p:extLst>
      <p:ext uri="{BB962C8B-B14F-4D97-AF65-F5344CB8AC3E}">
        <p14:creationId xmlns:p14="http://schemas.microsoft.com/office/powerpoint/2010/main" val="2373992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harts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2955" y="1158205"/>
            <a:ext cx="8147695" cy="785797"/>
          </a:xfrm>
        </p:spPr>
        <p:txBody>
          <a:bodyPr>
            <a:noAutofit/>
          </a:bodyPr>
          <a:lstStyle>
            <a:lvl1pPr>
              <a:defRPr baseline="0"/>
            </a:lvl1pPr>
          </a:lstStyle>
          <a:p>
            <a:r>
              <a:rPr lang="en-GB" noProof="0" dirty="0"/>
              <a:t>Click to add title</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D674B1-7D05-4830-9F7D-921209997DBD}" type="slidenum">
              <a:rPr lang="en-GB" noProof="0" smtClean="0"/>
              <a:pPr/>
              <a:t>‹#›</a:t>
            </a:fld>
            <a:endParaRPr lang="en-GB" noProof="0" dirty="0"/>
          </a:p>
        </p:txBody>
      </p:sp>
      <p:sp>
        <p:nvSpPr>
          <p:cNvPr id="7" name="Chart Placeholder 6"/>
          <p:cNvSpPr>
            <a:spLocks noGrp="1"/>
          </p:cNvSpPr>
          <p:nvPr>
            <p:ph type="chart" sz="quarter" idx="13" hasCustomPrompt="1"/>
          </p:nvPr>
        </p:nvSpPr>
        <p:spPr>
          <a:xfrm>
            <a:off x="981982" y="3279907"/>
            <a:ext cx="3312000" cy="2753329"/>
          </a:xfrm>
        </p:spPr>
        <p:txBody>
          <a:bodyPr>
            <a:noAutofit/>
          </a:bodyPr>
          <a:lstStyle>
            <a:lvl1pPr marL="0" indent="0">
              <a:buNone/>
              <a:defRPr sz="1800">
                <a:solidFill>
                  <a:schemeClr val="tx1"/>
                </a:solidFill>
                <a:latin typeface="+mj-lt"/>
              </a:defRPr>
            </a:lvl1pPr>
          </a:lstStyle>
          <a:p>
            <a:r>
              <a:rPr lang="en-US" dirty="0"/>
              <a:t>Click icon to create a chart</a:t>
            </a:r>
            <a:endParaRPr lang="en-GB" dirty="0"/>
          </a:p>
        </p:txBody>
      </p:sp>
      <p:sp>
        <p:nvSpPr>
          <p:cNvPr id="9" name="Text Placeholder 8"/>
          <p:cNvSpPr>
            <a:spLocks noGrp="1"/>
          </p:cNvSpPr>
          <p:nvPr>
            <p:ph type="body" sz="quarter" idx="14" hasCustomPrompt="1"/>
          </p:nvPr>
        </p:nvSpPr>
        <p:spPr>
          <a:xfrm>
            <a:off x="981984" y="2272143"/>
            <a:ext cx="3310831" cy="673157"/>
          </a:xfrm>
        </p:spPr>
        <p:txBody>
          <a:bodyPr>
            <a:noAutofit/>
          </a:bodyPr>
          <a:lstStyle>
            <a:lvl1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1pPr>
            <a:lvl2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2pPr>
            <a:lvl3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GB" sz="1800" b="0" kern="1200" noProof="0" dirty="0" smtClean="0">
                <a:solidFill>
                  <a:schemeClr val="tx2"/>
                </a:solidFill>
                <a:latin typeface="+mj-lt"/>
                <a:ea typeface="+mn-ea"/>
                <a:cs typeface="+mn-cs"/>
              </a:defRPr>
            </a:lvl3pPr>
            <a:lvl4pPr>
              <a:spcBef>
                <a:spcPts val="0"/>
              </a:spcBef>
              <a:spcAft>
                <a:spcPts val="800"/>
              </a:spcAft>
              <a:defRPr sz="1600"/>
            </a:lvl4pPr>
            <a:lvl5pPr>
              <a:spcBef>
                <a:spcPts val="0"/>
              </a:spcBef>
              <a:spcAft>
                <a:spcPts val="800"/>
              </a:spcAft>
              <a:defRPr sz="1600"/>
            </a:lvl5pPr>
            <a:lvl6pPr>
              <a:spcBef>
                <a:spcPts val="0"/>
              </a:spcBef>
              <a:spcAft>
                <a:spcPts val="800"/>
              </a:spcAft>
              <a:defRPr sz="1600"/>
            </a:lvl6pPr>
            <a:lvl7pPr>
              <a:spcBef>
                <a:spcPts val="0"/>
              </a:spcBef>
              <a:spcAft>
                <a:spcPts val="800"/>
              </a:spcAft>
              <a:defRPr sz="1600"/>
            </a:lvl7pPr>
            <a:lvl8pPr>
              <a:spcBef>
                <a:spcPts val="0"/>
              </a:spcBef>
              <a:spcAft>
                <a:spcPts val="800"/>
              </a:spcAft>
              <a:defRPr sz="1600"/>
            </a:lvl8pPr>
            <a:lvl9pPr>
              <a:spcBef>
                <a:spcPts val="0"/>
              </a:spcBef>
              <a:spcAft>
                <a:spcPts val="800"/>
              </a:spcAft>
              <a:defRPr sz="1600"/>
            </a:lvl9pPr>
          </a:lstStyle>
          <a:p>
            <a:pPr lvl="0"/>
            <a:r>
              <a:rPr lang="en-US" dirty="0"/>
              <a:t>Click to add chart heading</a:t>
            </a:r>
          </a:p>
          <a:p>
            <a:pPr lvl="1"/>
            <a:r>
              <a:rPr lang="en-US" dirty="0"/>
              <a:t>Second level</a:t>
            </a:r>
          </a:p>
          <a:p>
            <a:pPr lvl="2"/>
            <a:r>
              <a:rPr lang="en-US" dirty="0"/>
              <a:t>Third level</a:t>
            </a:r>
            <a:endParaRPr lang="en-GB" noProof="0" dirty="0"/>
          </a:p>
        </p:txBody>
      </p:sp>
      <p:sp>
        <p:nvSpPr>
          <p:cNvPr id="8" name="Chart Placeholder 6"/>
          <p:cNvSpPr>
            <a:spLocks noGrp="1"/>
          </p:cNvSpPr>
          <p:nvPr>
            <p:ph type="chart" sz="quarter" idx="15" hasCustomPrompt="1"/>
          </p:nvPr>
        </p:nvSpPr>
        <p:spPr>
          <a:xfrm>
            <a:off x="4435413" y="3279907"/>
            <a:ext cx="3312000" cy="2753329"/>
          </a:xfrm>
        </p:spPr>
        <p:txBody>
          <a:bodyPr>
            <a:noAutofit/>
          </a:bodyPr>
          <a:lstStyle>
            <a:lvl1pPr marL="0" indent="0">
              <a:buNone/>
              <a:defRPr sz="1800">
                <a:solidFill>
                  <a:schemeClr val="tx1"/>
                </a:solidFill>
                <a:latin typeface="+mj-lt"/>
              </a:defRPr>
            </a:lvl1pPr>
          </a:lstStyle>
          <a:p>
            <a:r>
              <a:rPr lang="en-US" dirty="0"/>
              <a:t>Click icon to create a chart</a:t>
            </a:r>
            <a:endParaRPr lang="en-GB" dirty="0"/>
          </a:p>
        </p:txBody>
      </p:sp>
      <p:sp>
        <p:nvSpPr>
          <p:cNvPr id="10" name="Chart Placeholder 6"/>
          <p:cNvSpPr>
            <a:spLocks noGrp="1"/>
          </p:cNvSpPr>
          <p:nvPr>
            <p:ph type="chart" sz="quarter" idx="16" hasCustomPrompt="1"/>
          </p:nvPr>
        </p:nvSpPr>
        <p:spPr>
          <a:xfrm>
            <a:off x="7888844" y="3279907"/>
            <a:ext cx="3312000" cy="2753329"/>
          </a:xfrm>
        </p:spPr>
        <p:txBody>
          <a:bodyPr>
            <a:noAutofit/>
          </a:bodyPr>
          <a:lstStyle>
            <a:lvl1pPr marL="0" indent="0">
              <a:buNone/>
              <a:defRPr sz="1800">
                <a:solidFill>
                  <a:schemeClr val="tx1"/>
                </a:solidFill>
                <a:latin typeface="+mj-lt"/>
              </a:defRPr>
            </a:lvl1pPr>
          </a:lstStyle>
          <a:p>
            <a:r>
              <a:rPr lang="en-US" dirty="0"/>
              <a:t>Click icon to create a chart</a:t>
            </a:r>
            <a:endParaRPr lang="en-GB" dirty="0"/>
          </a:p>
        </p:txBody>
      </p:sp>
      <p:sp>
        <p:nvSpPr>
          <p:cNvPr id="11" name="Text Placeholder 8"/>
          <p:cNvSpPr>
            <a:spLocks noGrp="1"/>
          </p:cNvSpPr>
          <p:nvPr>
            <p:ph type="body" sz="quarter" idx="17" hasCustomPrompt="1"/>
          </p:nvPr>
        </p:nvSpPr>
        <p:spPr>
          <a:xfrm>
            <a:off x="4431692" y="2272143"/>
            <a:ext cx="3310831" cy="673157"/>
          </a:xfrm>
        </p:spPr>
        <p:txBody>
          <a:bodyPr>
            <a:noAutofit/>
          </a:bodyPr>
          <a:lstStyle>
            <a:lvl1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1pPr>
            <a:lvl2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2pPr>
            <a:lvl3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GB" sz="1800" b="0" kern="1200" noProof="0" dirty="0" smtClean="0">
                <a:solidFill>
                  <a:schemeClr val="tx2"/>
                </a:solidFill>
                <a:latin typeface="+mj-lt"/>
                <a:ea typeface="+mn-ea"/>
                <a:cs typeface="+mn-cs"/>
              </a:defRPr>
            </a:lvl3pPr>
            <a:lvl4pPr>
              <a:spcBef>
                <a:spcPts val="0"/>
              </a:spcBef>
              <a:spcAft>
                <a:spcPts val="800"/>
              </a:spcAft>
              <a:defRPr sz="1600"/>
            </a:lvl4pPr>
            <a:lvl5pPr>
              <a:spcBef>
                <a:spcPts val="0"/>
              </a:spcBef>
              <a:spcAft>
                <a:spcPts val="800"/>
              </a:spcAft>
              <a:defRPr sz="1600"/>
            </a:lvl5pPr>
            <a:lvl6pPr>
              <a:spcBef>
                <a:spcPts val="0"/>
              </a:spcBef>
              <a:spcAft>
                <a:spcPts val="800"/>
              </a:spcAft>
              <a:defRPr sz="1600"/>
            </a:lvl6pPr>
            <a:lvl7pPr>
              <a:spcBef>
                <a:spcPts val="0"/>
              </a:spcBef>
              <a:spcAft>
                <a:spcPts val="800"/>
              </a:spcAft>
              <a:defRPr sz="1600"/>
            </a:lvl7pPr>
            <a:lvl8pPr>
              <a:spcBef>
                <a:spcPts val="0"/>
              </a:spcBef>
              <a:spcAft>
                <a:spcPts val="800"/>
              </a:spcAft>
              <a:defRPr sz="1600"/>
            </a:lvl8pPr>
            <a:lvl9pPr>
              <a:spcBef>
                <a:spcPts val="0"/>
              </a:spcBef>
              <a:spcAft>
                <a:spcPts val="800"/>
              </a:spcAft>
              <a:defRPr sz="1600"/>
            </a:lvl9pPr>
          </a:lstStyle>
          <a:p>
            <a:pPr lvl="0"/>
            <a:r>
              <a:rPr lang="en-US" dirty="0"/>
              <a:t>Click to add chart heading</a:t>
            </a:r>
          </a:p>
          <a:p>
            <a:pPr lvl="1"/>
            <a:r>
              <a:rPr lang="en-US" dirty="0"/>
              <a:t>Second level</a:t>
            </a:r>
          </a:p>
          <a:p>
            <a:pPr lvl="2"/>
            <a:r>
              <a:rPr lang="en-US" dirty="0"/>
              <a:t>Third level</a:t>
            </a:r>
            <a:endParaRPr lang="en-GB" noProof="0" dirty="0"/>
          </a:p>
        </p:txBody>
      </p:sp>
      <p:sp>
        <p:nvSpPr>
          <p:cNvPr id="12" name="Text Placeholder 8"/>
          <p:cNvSpPr>
            <a:spLocks noGrp="1"/>
          </p:cNvSpPr>
          <p:nvPr>
            <p:ph type="body" sz="quarter" idx="18" hasCustomPrompt="1"/>
          </p:nvPr>
        </p:nvSpPr>
        <p:spPr>
          <a:xfrm>
            <a:off x="7890016" y="2272143"/>
            <a:ext cx="3310831" cy="673157"/>
          </a:xfrm>
        </p:spPr>
        <p:txBody>
          <a:bodyPr>
            <a:noAutofit/>
          </a:bodyPr>
          <a:lstStyle>
            <a:lvl1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1pPr>
            <a:lvl2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US" sz="1800" b="0" kern="1200" dirty="0" smtClean="0">
                <a:solidFill>
                  <a:schemeClr val="tx2"/>
                </a:solidFill>
                <a:latin typeface="+mj-lt"/>
                <a:ea typeface="+mn-ea"/>
                <a:cs typeface="+mn-cs"/>
              </a:defRPr>
            </a:lvl2pPr>
            <a:lvl3pPr marL="0" marR="0" indent="0" algn="l" defTabSz="1219140" rtl="0" eaLnBrk="1" fontAlgn="auto" latinLnBrk="0" hangingPunct="1">
              <a:lnSpc>
                <a:spcPct val="100000"/>
              </a:lnSpc>
              <a:spcBef>
                <a:spcPts val="0"/>
              </a:spcBef>
              <a:spcAft>
                <a:spcPts val="0"/>
              </a:spcAft>
              <a:buClrTx/>
              <a:buSzTx/>
              <a:buFont typeface="Arial" pitchFamily="34" charset="0"/>
              <a:buNone/>
              <a:tabLst/>
              <a:defRPr lang="en-GB" sz="1800" b="0" kern="1200" noProof="0" dirty="0" smtClean="0">
                <a:solidFill>
                  <a:schemeClr val="tx2"/>
                </a:solidFill>
                <a:latin typeface="+mj-lt"/>
                <a:ea typeface="+mn-ea"/>
                <a:cs typeface="+mn-cs"/>
              </a:defRPr>
            </a:lvl3pPr>
            <a:lvl4pPr>
              <a:spcBef>
                <a:spcPts val="0"/>
              </a:spcBef>
              <a:spcAft>
                <a:spcPts val="800"/>
              </a:spcAft>
              <a:defRPr sz="1600"/>
            </a:lvl4pPr>
            <a:lvl5pPr>
              <a:spcBef>
                <a:spcPts val="0"/>
              </a:spcBef>
              <a:spcAft>
                <a:spcPts val="800"/>
              </a:spcAft>
              <a:defRPr sz="1600"/>
            </a:lvl5pPr>
            <a:lvl6pPr>
              <a:spcBef>
                <a:spcPts val="0"/>
              </a:spcBef>
              <a:spcAft>
                <a:spcPts val="800"/>
              </a:spcAft>
              <a:defRPr sz="1600"/>
            </a:lvl6pPr>
            <a:lvl7pPr>
              <a:spcBef>
                <a:spcPts val="0"/>
              </a:spcBef>
              <a:spcAft>
                <a:spcPts val="800"/>
              </a:spcAft>
              <a:defRPr sz="1600"/>
            </a:lvl7pPr>
            <a:lvl8pPr>
              <a:spcBef>
                <a:spcPts val="0"/>
              </a:spcBef>
              <a:spcAft>
                <a:spcPts val="800"/>
              </a:spcAft>
              <a:defRPr sz="1600"/>
            </a:lvl8pPr>
            <a:lvl9pPr>
              <a:spcBef>
                <a:spcPts val="0"/>
              </a:spcBef>
              <a:spcAft>
                <a:spcPts val="800"/>
              </a:spcAft>
              <a:defRPr sz="1600"/>
            </a:lvl9pPr>
          </a:lstStyle>
          <a:p>
            <a:pPr marL="0" marR="0" lvl="0" indent="0" algn="l" defTabSz="1219140" rtl="0" eaLnBrk="1" fontAlgn="auto" latinLnBrk="0" hangingPunct="1">
              <a:lnSpc>
                <a:spcPct val="100000"/>
              </a:lnSpc>
              <a:spcBef>
                <a:spcPts val="2400"/>
              </a:spcBef>
              <a:spcAft>
                <a:spcPts val="0"/>
              </a:spcAft>
              <a:buClrTx/>
              <a:buSzTx/>
              <a:buFont typeface="Arial" pitchFamily="34" charset="0"/>
              <a:buNone/>
              <a:tabLst/>
              <a:defRPr/>
            </a:pPr>
            <a:r>
              <a:rPr lang="en-US" dirty="0"/>
              <a:t>Click to add chart heading</a:t>
            </a:r>
          </a:p>
          <a:p>
            <a:pPr lvl="1"/>
            <a:r>
              <a:rPr lang="en-US" dirty="0"/>
              <a:t>Second level</a:t>
            </a:r>
          </a:p>
          <a:p>
            <a:pPr lvl="2"/>
            <a:r>
              <a:rPr lang="en-US" dirty="0"/>
              <a:t>Third level</a:t>
            </a:r>
            <a:endParaRPr lang="en-GB" noProof="0" dirty="0"/>
          </a:p>
        </p:txBody>
      </p:sp>
    </p:spTree>
    <p:extLst>
      <p:ext uri="{BB962C8B-B14F-4D97-AF65-F5344CB8AC3E}">
        <p14:creationId xmlns:p14="http://schemas.microsoft.com/office/powerpoint/2010/main" val="3382340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Left">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4572000" cy="6858000"/>
          </a:xfrm>
          <a:solidFill>
            <a:schemeClr val="accent2">
              <a:lumMod val="20000"/>
              <a:lumOff val="80000"/>
            </a:schemeClr>
          </a:solidFill>
        </p:spPr>
        <p:txBody>
          <a:bodyPr anchor="ctr"/>
          <a:lstStyle>
            <a:lvl1pPr algn="ctr">
              <a:defRPr/>
            </a:lvl1pPr>
          </a:lstStyle>
          <a:p>
            <a:endParaRPr lang="en-US" dirty="0"/>
          </a:p>
        </p:txBody>
      </p:sp>
      <p:sp>
        <p:nvSpPr>
          <p:cNvPr id="7" name="Content Placeholder 2"/>
          <p:cNvSpPr>
            <a:spLocks noGrp="1"/>
          </p:cNvSpPr>
          <p:nvPr>
            <p:ph idx="1"/>
          </p:nvPr>
        </p:nvSpPr>
        <p:spPr>
          <a:xfrm>
            <a:off x="5334000" y="2945300"/>
            <a:ext cx="6139689" cy="3075251"/>
          </a:xfrm>
        </p:spPr>
        <p:txBody>
          <a:bodyPr/>
          <a:lstStyle>
            <a:lvl1pPr>
              <a:defRPr>
                <a:solidFill>
                  <a:schemeClr val="accent1"/>
                </a:solidFill>
              </a:defRPr>
            </a:lvl1pPr>
          </a:lstStyle>
          <a:p>
            <a:pPr marL="0" indent="0">
              <a:buNone/>
            </a:pPr>
            <a:r>
              <a:rPr lang="en-US" dirty="0">
                <a:solidFill>
                  <a:schemeClr val="bg1"/>
                </a:solidFill>
                <a:latin typeface="Avenir LT Std 35 Light" panose="020B0402020203020204" pitchFamily="34" charset="0"/>
              </a:rPr>
              <a:t>Click to edit Master title style</a:t>
            </a:r>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2D674B1-7D05-4830-9F7D-921209997DBD}" type="slidenum">
              <a:rPr lang="en-GB" smtClean="0"/>
              <a:t>‹#›</a:t>
            </a:fld>
            <a:endParaRPr lang="en-GB" dirty="0"/>
          </a:p>
        </p:txBody>
      </p:sp>
    </p:spTree>
    <p:extLst>
      <p:ext uri="{BB962C8B-B14F-4D97-AF65-F5344CB8AC3E}">
        <p14:creationId xmlns:p14="http://schemas.microsoft.com/office/powerpoint/2010/main" val="149321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Left and Red BG">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a:xfrm>
            <a:off x="11049000" y="5791200"/>
            <a:ext cx="11430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4572000" cy="6858000"/>
          </a:xfrm>
          <a:solidFill>
            <a:schemeClr val="accent2">
              <a:lumMod val="20000"/>
              <a:lumOff val="80000"/>
            </a:schemeClr>
          </a:solidFill>
        </p:spPr>
        <p:txBody>
          <a:bodyPr anchor="ctr"/>
          <a:lstStyle>
            <a:lvl1pPr algn="ctr">
              <a:defRPr/>
            </a:lvl1pPr>
          </a:lstStyle>
          <a:p>
            <a:endParaRPr lang="en-US" dirty="0"/>
          </a:p>
        </p:txBody>
      </p:sp>
      <p:sp>
        <p:nvSpPr>
          <p:cNvPr id="6" name="Title 1"/>
          <p:cNvSpPr>
            <a:spLocks noGrp="1"/>
          </p:cNvSpPr>
          <p:nvPr>
            <p:ph type="title"/>
          </p:nvPr>
        </p:nvSpPr>
        <p:spPr>
          <a:xfrm>
            <a:off x="5334001" y="1158205"/>
            <a:ext cx="5410200" cy="830933"/>
          </a:xfrm>
        </p:spPr>
        <p:txBody>
          <a:bodyPr/>
          <a:lstStyle>
            <a:lvl1pPr>
              <a:defRPr>
                <a:latin typeface="+mj-lt"/>
              </a:defRPr>
            </a:lvl1pPr>
          </a:lstStyle>
          <a:p>
            <a:r>
              <a:rPr lang="en-US" cap="none" dirty="0">
                <a:solidFill>
                  <a:schemeClr val="bg1"/>
                </a:solidFill>
                <a:latin typeface="Avenir LT Std 65 Medium" panose="020B0603020203020204" pitchFamily="34" charset="0"/>
              </a:rPr>
              <a:t>Click to edit master title style</a:t>
            </a:r>
          </a:p>
        </p:txBody>
      </p:sp>
      <p:sp>
        <p:nvSpPr>
          <p:cNvPr id="7" name="Content Placeholder 2"/>
          <p:cNvSpPr>
            <a:spLocks noGrp="1"/>
          </p:cNvSpPr>
          <p:nvPr>
            <p:ph idx="1"/>
          </p:nvPr>
        </p:nvSpPr>
        <p:spPr>
          <a:xfrm>
            <a:off x="5334000" y="2945300"/>
            <a:ext cx="6139689" cy="3075251"/>
          </a:xfrm>
        </p:spPr>
        <p:txBody>
          <a:bodyPr/>
          <a:lstStyle/>
          <a:p>
            <a:pPr marL="0" indent="0">
              <a:buNone/>
            </a:pPr>
            <a:r>
              <a:rPr lang="en-US" dirty="0">
                <a:solidFill>
                  <a:schemeClr val="bg1"/>
                </a:solidFill>
                <a:latin typeface="Avenir LT Std 35 Light" panose="020B0402020203020204" pitchFamily="34" charset="0"/>
              </a:rPr>
              <a:t>Click to edit Master title style</a:t>
            </a:r>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2D674B1-7D05-4830-9F7D-921209997DBD}" type="slidenum">
              <a:rPr lang="en-GB" smtClean="0"/>
              <a:t>‹#›</a:t>
            </a:fld>
            <a:endParaRPr lang="en-GB" dirty="0"/>
          </a:p>
        </p:txBody>
      </p:sp>
      <p:pic>
        <p:nvPicPr>
          <p:cNvPr id="8" name="Picture 7">
            <a:extLst>
              <a:ext uri="{FF2B5EF4-FFF2-40B4-BE49-F238E27FC236}">
                <a16:creationId xmlns:a16="http://schemas.microsoft.com/office/drawing/2014/main" id="{80394CAA-4A8B-D249-A3D5-0C25D3EB4613}"/>
              </a:ext>
            </a:extLst>
          </p:cNvPr>
          <p:cNvPicPr>
            <a:picLocks noChangeAspect="1"/>
          </p:cNvPicPr>
          <p:nvPr userDrawn="1"/>
        </p:nvPicPr>
        <p:blipFill>
          <a:blip r:embed="rId2"/>
          <a:stretch>
            <a:fillRect/>
          </a:stretch>
        </p:blipFill>
        <p:spPr>
          <a:xfrm>
            <a:off x="11147792" y="6019800"/>
            <a:ext cx="739408" cy="547906"/>
          </a:xfrm>
          <a:prstGeom prst="rect">
            <a:avLst/>
          </a:prstGeom>
        </p:spPr>
      </p:pic>
    </p:spTree>
    <p:extLst>
      <p:ext uri="{BB962C8B-B14F-4D97-AF65-F5344CB8AC3E}">
        <p14:creationId xmlns:p14="http://schemas.microsoft.com/office/powerpoint/2010/main" val="23682108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8219" y="1158205"/>
            <a:ext cx="5588896" cy="756414"/>
          </a:xfrm>
        </p:spPr>
        <p:txBody>
          <a:bodyPr vert="horz" lIns="0" tIns="0" rIns="0" bIns="0" rtlCol="0" anchor="t" anchorCtr="0">
            <a:noAutofit/>
          </a:bodyPr>
          <a:lstStyle>
            <a:lvl1pPr>
              <a:defRPr lang="en-GB" noProof="0" dirty="0"/>
            </a:lvl1pPr>
          </a:lstStyle>
          <a:p>
            <a:pPr lvl="0"/>
            <a:r>
              <a:rPr lang="en-US" noProof="0" dirty="0"/>
              <a:t>Click to edit Master title style</a:t>
            </a:r>
            <a:endParaRPr lang="en-GB" noProof="0" dirty="0"/>
          </a:p>
        </p:txBody>
      </p:sp>
      <p:sp>
        <p:nvSpPr>
          <p:cNvPr id="3" name="Picture Placeholder 2"/>
          <p:cNvSpPr>
            <a:spLocks noGrp="1"/>
          </p:cNvSpPr>
          <p:nvPr>
            <p:ph type="pic" idx="1" hasCustomPrompt="1"/>
          </p:nvPr>
        </p:nvSpPr>
        <p:spPr>
          <a:xfrm>
            <a:off x="7057024" y="1"/>
            <a:ext cx="5128583" cy="3436361"/>
          </a:xfrm>
          <a:solidFill>
            <a:schemeClr val="bg1">
              <a:lumMod val="95000"/>
            </a:schemeClr>
          </a:solidFill>
          <a:ln w="50800">
            <a:noFill/>
            <a:miter lim="800000"/>
          </a:ln>
          <a:effectLst/>
        </p:spPr>
        <p:txBody>
          <a:bodyPr vert="horz" lIns="0" tIns="0" rIns="0" bIns="0" rtlCol="0">
            <a:normAutofit/>
          </a:bodyPr>
          <a:lstStyle>
            <a:lvl1pPr marL="167992" indent="-167992">
              <a:buNone/>
              <a:defRPr lang="en-GB" sz="2133" noProof="0" dirty="0"/>
            </a:lvl1pPr>
          </a:lstStyle>
          <a:p>
            <a:pPr marL="0" lvl="0" indent="0"/>
            <a:r>
              <a:rPr lang="en-US" noProof="0" dirty="0"/>
              <a:t> Click icon to add picture</a:t>
            </a:r>
            <a:endParaRPr lang="en-GB" noProof="0" dirty="0"/>
          </a:p>
        </p:txBody>
      </p:sp>
      <p:sp>
        <p:nvSpPr>
          <p:cNvPr id="4" name="Text Placeholder 3"/>
          <p:cNvSpPr>
            <a:spLocks noGrp="1"/>
          </p:cNvSpPr>
          <p:nvPr>
            <p:ph type="body" sz="half" idx="2"/>
          </p:nvPr>
        </p:nvSpPr>
        <p:spPr>
          <a:xfrm>
            <a:off x="978219" y="2435828"/>
            <a:ext cx="5588896" cy="3584723"/>
          </a:xfrm>
        </p:spPr>
        <p:txBody>
          <a:bodyPr>
            <a:noAutofit/>
          </a:bodyPr>
          <a:lstStyle>
            <a:lvl1pPr marL="285750" indent="-285750">
              <a:spcBef>
                <a:spcPts val="0"/>
              </a:spcBef>
              <a:spcAft>
                <a:spcPts val="600"/>
              </a:spcAft>
              <a:buFont typeface="Arial" panose="020B0604020202020204" pitchFamily="34" charset="0"/>
              <a:buChar char="•"/>
              <a:defRPr sz="1800"/>
            </a:lvl1pPr>
            <a:lvl2pPr marL="285750" indent="-285750">
              <a:spcBef>
                <a:spcPts val="0"/>
              </a:spcBef>
              <a:spcAft>
                <a:spcPts val="600"/>
              </a:spcAft>
              <a:buFont typeface="Arial" panose="020B0604020202020204" pitchFamily="34" charset="0"/>
              <a:buChar char="•"/>
              <a:defRPr sz="1800">
                <a:solidFill>
                  <a:schemeClr val="tx2"/>
                </a:solidFill>
              </a:defRPr>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noProof="0" dirty="0"/>
              <a:t>Click to edit Master text styles</a:t>
            </a:r>
          </a:p>
          <a:p>
            <a:pPr lvl="1"/>
            <a:r>
              <a:rPr lang="en-US" noProof="0" dirty="0"/>
              <a:t>Second level</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2D674B1-7D05-4830-9F7D-921209997DBD}" type="slidenum">
              <a:rPr lang="en-GB" noProof="0" smtClean="0"/>
              <a:pPr/>
              <a:t>‹#›</a:t>
            </a:fld>
            <a:endParaRPr lang="en-GB" noProof="0" dirty="0"/>
          </a:p>
        </p:txBody>
      </p:sp>
      <p:sp>
        <p:nvSpPr>
          <p:cNvPr id="9" name="Picture Placeholder 2"/>
          <p:cNvSpPr>
            <a:spLocks noGrp="1"/>
          </p:cNvSpPr>
          <p:nvPr>
            <p:ph type="pic" idx="13" hasCustomPrompt="1"/>
          </p:nvPr>
        </p:nvSpPr>
        <p:spPr>
          <a:xfrm>
            <a:off x="7057024" y="3907995"/>
            <a:ext cx="4136249" cy="2032552"/>
          </a:xfrm>
          <a:solidFill>
            <a:schemeClr val="bg1">
              <a:lumMod val="95000"/>
            </a:schemeClr>
          </a:solidFill>
          <a:ln w="50800">
            <a:noFill/>
            <a:miter lim="800000"/>
          </a:ln>
          <a:effectLst/>
        </p:spPr>
        <p:txBody>
          <a:bodyPr>
            <a:normAutofit/>
          </a:bodyPr>
          <a:lstStyle>
            <a:lvl1pPr marL="0" indent="0">
              <a:buFont typeface="Arial" pitchFamily="34" charset="0"/>
              <a:buNone/>
              <a:defRPr sz="2133"/>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noProof="0" dirty="0"/>
              <a:t> Click icon to add picture</a:t>
            </a:r>
            <a:endParaRPr lang="en-GB" noProof="0" dirty="0"/>
          </a:p>
        </p:txBody>
      </p:sp>
      <p:sp>
        <p:nvSpPr>
          <p:cNvPr id="10" name="Text Placeholder 9"/>
          <p:cNvSpPr>
            <a:spLocks noGrp="1"/>
          </p:cNvSpPr>
          <p:nvPr>
            <p:ph type="body" sz="quarter" idx="14" hasCustomPrompt="1"/>
          </p:nvPr>
        </p:nvSpPr>
        <p:spPr>
          <a:xfrm>
            <a:off x="7061473" y="3523394"/>
            <a:ext cx="3772800" cy="163200"/>
          </a:xfrm>
        </p:spPr>
        <p:txBody>
          <a:bodyPr tIns="14400">
            <a:noAutofit/>
          </a:bodyPr>
          <a:lstStyle>
            <a:lvl1pPr marL="0" indent="0">
              <a:spcBef>
                <a:spcPts val="0"/>
              </a:spcBef>
              <a:buNone/>
              <a:defRPr sz="933"/>
            </a:lvl1pPr>
          </a:lstStyle>
          <a:p>
            <a:pPr lvl="0"/>
            <a:r>
              <a:rPr lang="en-US" dirty="0"/>
              <a:t>Click to add image credit</a:t>
            </a:r>
            <a:endParaRPr lang="en-GB" dirty="0"/>
          </a:p>
        </p:txBody>
      </p:sp>
      <p:sp>
        <p:nvSpPr>
          <p:cNvPr id="11" name="Text Placeholder 9"/>
          <p:cNvSpPr>
            <a:spLocks noGrp="1"/>
          </p:cNvSpPr>
          <p:nvPr>
            <p:ph type="body" sz="quarter" idx="15" hasCustomPrompt="1"/>
          </p:nvPr>
        </p:nvSpPr>
        <p:spPr>
          <a:xfrm>
            <a:off x="7057024" y="6029363"/>
            <a:ext cx="3772800" cy="163200"/>
          </a:xfrm>
        </p:spPr>
        <p:txBody>
          <a:bodyPr tIns="14400">
            <a:noAutofit/>
          </a:bodyPr>
          <a:lstStyle>
            <a:lvl1pPr marL="0" indent="0">
              <a:spcBef>
                <a:spcPts val="0"/>
              </a:spcBef>
              <a:buNone/>
              <a:defRPr sz="933"/>
            </a:lvl1pPr>
          </a:lstStyle>
          <a:p>
            <a:pPr lvl="0"/>
            <a:r>
              <a:rPr lang="en-US" dirty="0"/>
              <a:t>Click to add image credit</a:t>
            </a:r>
            <a:endParaRPr lang="en-GB" dirty="0"/>
          </a:p>
        </p:txBody>
      </p:sp>
    </p:spTree>
    <p:extLst>
      <p:ext uri="{BB962C8B-B14F-4D97-AF65-F5344CB8AC3E}">
        <p14:creationId xmlns:p14="http://schemas.microsoft.com/office/powerpoint/2010/main" val="25231314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Large Pictures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1984" y="1158205"/>
            <a:ext cx="6076123" cy="772875"/>
          </a:xfrm>
        </p:spPr>
        <p:txBody>
          <a:bodyPr/>
          <a:lstStyle>
            <a:lvl1pPr>
              <a:defRPr sz="6000" baseline="0"/>
            </a:lvl1pPr>
          </a:lstStyle>
          <a:p>
            <a:r>
              <a:rPr lang="en-GB" noProof="0" dirty="0"/>
              <a:t>Click to add title</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D674B1-7D05-4830-9F7D-921209997DBD}" type="slidenum">
              <a:rPr lang="en-GB" noProof="0" smtClean="0"/>
              <a:pPr/>
              <a:t>‹#›</a:t>
            </a:fld>
            <a:endParaRPr lang="en-GB" noProof="0" dirty="0"/>
          </a:p>
        </p:txBody>
      </p:sp>
      <p:sp>
        <p:nvSpPr>
          <p:cNvPr id="7" name="Picture Placeholder 6"/>
          <p:cNvSpPr>
            <a:spLocks noGrp="1"/>
          </p:cNvSpPr>
          <p:nvPr>
            <p:ph type="pic" sz="quarter" idx="13" hasCustomPrompt="1"/>
          </p:nvPr>
        </p:nvSpPr>
        <p:spPr>
          <a:xfrm>
            <a:off x="-5273" y="3428881"/>
            <a:ext cx="6572388" cy="2757012"/>
          </a:xfrm>
          <a:solidFill>
            <a:schemeClr val="bg1">
              <a:lumMod val="95000"/>
            </a:schemeClr>
          </a:solidFill>
          <a:ln w="50800">
            <a:noFill/>
            <a:miter lim="800000"/>
          </a:ln>
          <a:effectLst/>
        </p:spPr>
        <p:txBody>
          <a:bodyPr vert="horz" lIns="0" tIns="0" rIns="0" bIns="0" rtlCol="0">
            <a:normAutofit/>
          </a:bodyPr>
          <a:lstStyle>
            <a:lvl1pPr marL="167992" indent="-167992">
              <a:buNone/>
              <a:defRPr lang="en-GB" sz="1867" noProof="0" dirty="0" smtClean="0"/>
            </a:lvl1pPr>
          </a:lstStyle>
          <a:p>
            <a:pPr marL="0" lvl="0" indent="0"/>
            <a:r>
              <a:rPr lang="en-US" noProof="0" dirty="0"/>
              <a:t> Click icon to add picture</a:t>
            </a:r>
            <a:endParaRPr lang="en-GB" noProof="0" dirty="0"/>
          </a:p>
        </p:txBody>
      </p:sp>
      <p:sp>
        <p:nvSpPr>
          <p:cNvPr id="9" name="Text Placeholder 8"/>
          <p:cNvSpPr>
            <a:spLocks noGrp="1"/>
          </p:cNvSpPr>
          <p:nvPr>
            <p:ph type="body" sz="quarter" idx="14" hasCustomPrompt="1"/>
          </p:nvPr>
        </p:nvSpPr>
        <p:spPr>
          <a:xfrm>
            <a:off x="981984" y="2611819"/>
            <a:ext cx="6076123" cy="486138"/>
          </a:xfrm>
        </p:spPr>
        <p:txBody>
          <a:bodyPr>
            <a:noAutofit/>
          </a:bodyPr>
          <a:lstStyle>
            <a:lvl1pPr marL="0" indent="0">
              <a:spcBef>
                <a:spcPts val="400"/>
              </a:spcBef>
              <a:buNone/>
              <a:defRPr sz="1600" b="0">
                <a:solidFill>
                  <a:schemeClr val="tx2"/>
                </a:solidFill>
              </a:defRPr>
            </a:lvl1pPr>
            <a:lvl2pPr marL="0" indent="0">
              <a:spcBef>
                <a:spcPts val="400"/>
              </a:spcBef>
              <a:buNone/>
              <a:defRPr sz="1333" b="0"/>
            </a:lvl2pPr>
            <a:lvl3pPr marL="0" indent="0">
              <a:spcBef>
                <a:spcPts val="400"/>
              </a:spcBef>
              <a:buNone/>
              <a:defRPr sz="1333" b="0"/>
            </a:lvl3pPr>
            <a:lvl4pPr marL="0" indent="0">
              <a:spcBef>
                <a:spcPts val="400"/>
              </a:spcBef>
              <a:buFont typeface="Arial" pitchFamily="34" charset="0"/>
              <a:buNone/>
              <a:defRPr sz="1333" b="0"/>
            </a:lvl4pPr>
            <a:lvl5pPr marL="0" indent="0">
              <a:spcBef>
                <a:spcPts val="400"/>
              </a:spcBef>
              <a:buFont typeface="Arial" pitchFamily="34" charset="0"/>
              <a:buNone/>
              <a:defRPr sz="1333" b="0"/>
            </a:lvl5pPr>
            <a:lvl6pPr>
              <a:spcBef>
                <a:spcPts val="400"/>
              </a:spcBef>
              <a:defRPr sz="1333" b="0"/>
            </a:lvl6pPr>
            <a:lvl7pPr>
              <a:spcBef>
                <a:spcPts val="400"/>
              </a:spcBef>
              <a:defRPr sz="1333" b="0"/>
            </a:lvl7pPr>
            <a:lvl8pPr>
              <a:spcBef>
                <a:spcPts val="400"/>
              </a:spcBef>
              <a:defRPr sz="1333" b="0"/>
            </a:lvl8pPr>
            <a:lvl9pPr>
              <a:spcBef>
                <a:spcPts val="400"/>
              </a:spcBef>
              <a:defRPr sz="1333" b="0"/>
            </a:lvl9pPr>
          </a:lstStyle>
          <a:p>
            <a:pPr lvl="0"/>
            <a:r>
              <a:rPr lang="en-US" dirty="0"/>
              <a:t>Click to add a brief caption here</a:t>
            </a:r>
          </a:p>
          <a:p>
            <a:pPr lvl="1"/>
            <a:endParaRPr lang="en-GB" noProof="0" dirty="0"/>
          </a:p>
        </p:txBody>
      </p:sp>
      <p:sp>
        <p:nvSpPr>
          <p:cNvPr id="10" name="Picture Placeholder 6"/>
          <p:cNvSpPr>
            <a:spLocks noGrp="1"/>
          </p:cNvSpPr>
          <p:nvPr>
            <p:ph type="pic" sz="quarter" idx="16" hasCustomPrompt="1"/>
          </p:nvPr>
        </p:nvSpPr>
        <p:spPr>
          <a:xfrm>
            <a:off x="7554139" y="2269645"/>
            <a:ext cx="4637861" cy="4588356"/>
          </a:xfrm>
          <a:solidFill>
            <a:schemeClr val="bg1">
              <a:lumMod val="95000"/>
            </a:schemeClr>
          </a:solidFill>
          <a:ln w="50800">
            <a:noFill/>
            <a:miter lim="800000"/>
          </a:ln>
          <a:effectLst/>
        </p:spPr>
        <p:txBody>
          <a:bodyPr vert="horz" lIns="0" tIns="0" rIns="0" bIns="0" rtlCol="0">
            <a:normAutofit/>
          </a:bodyPr>
          <a:lstStyle>
            <a:lvl1pPr marL="167992" indent="-167992">
              <a:buNone/>
              <a:defRPr lang="en-GB" sz="1867" noProof="0" dirty="0" smtClean="0"/>
            </a:lvl1pPr>
          </a:lstStyle>
          <a:p>
            <a:pPr marL="0" lvl="0" indent="0"/>
            <a:r>
              <a:rPr lang="en-US" noProof="0" dirty="0"/>
              <a:t> Click icon to add picture</a:t>
            </a:r>
            <a:endParaRPr lang="en-GB" noProof="0" dirty="0"/>
          </a:p>
        </p:txBody>
      </p:sp>
    </p:spTree>
    <p:extLst>
      <p:ext uri="{BB962C8B-B14F-4D97-AF65-F5344CB8AC3E}">
        <p14:creationId xmlns:p14="http://schemas.microsoft.com/office/powerpoint/2010/main" val="3613206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6000" y="0"/>
            <a:ext cx="6096000" cy="6858000"/>
          </a:xfrm>
          <a:solidFill>
            <a:schemeClr val="bg1">
              <a:lumMod val="95000"/>
            </a:schemeClr>
          </a:solidFill>
        </p:spPr>
        <p:txBody>
          <a:bodyPr/>
          <a:lstStyle/>
          <a:p>
            <a:r>
              <a:rPr lang="en-US" dirty="0"/>
              <a:t>Click icon to add picture</a:t>
            </a:r>
          </a:p>
        </p:txBody>
      </p:sp>
      <p:sp>
        <p:nvSpPr>
          <p:cNvPr id="2" name="Title 1"/>
          <p:cNvSpPr>
            <a:spLocks noGrp="1"/>
          </p:cNvSpPr>
          <p:nvPr>
            <p:ph type="title" hasCustomPrompt="1"/>
          </p:nvPr>
        </p:nvSpPr>
        <p:spPr>
          <a:xfrm>
            <a:off x="978897" y="2607714"/>
            <a:ext cx="4355103" cy="1642573"/>
          </a:xfrm>
          <a:ln>
            <a:noFill/>
          </a:ln>
        </p:spPr>
        <p:txBody>
          <a:bodyPr anchor="ctr">
            <a:noAutofit/>
          </a:bodyPr>
          <a:lstStyle>
            <a:lvl1pPr marL="182875" algn="l">
              <a:spcBef>
                <a:spcPts val="0"/>
              </a:spcBef>
              <a:defRPr sz="6000" b="0" cap="none" baseline="0"/>
            </a:lvl1pPr>
          </a:lstStyle>
          <a:p>
            <a:r>
              <a:rPr lang="en-US" noProof="0" dirty="0"/>
              <a:t>Click to add closing text</a:t>
            </a:r>
            <a:endParaRPr lang="en-GB" noProof="0" dirty="0"/>
          </a:p>
        </p:txBody>
      </p:sp>
      <p:sp>
        <p:nvSpPr>
          <p:cNvPr id="4" name="Slide Number Placeholder 5">
            <a:extLst>
              <a:ext uri="{FF2B5EF4-FFF2-40B4-BE49-F238E27FC236}">
                <a16:creationId xmlns:a16="http://schemas.microsoft.com/office/drawing/2014/main" id="{15924330-7F36-0C4D-9191-E53E3EDE8C96}"/>
              </a:ext>
            </a:extLst>
          </p:cNvPr>
          <p:cNvSpPr>
            <a:spLocks noGrp="1"/>
          </p:cNvSpPr>
          <p:nvPr>
            <p:ph type="sldNum" sz="quarter" idx="12"/>
          </p:nvPr>
        </p:nvSpPr>
        <p:spPr>
          <a:xfrm>
            <a:off x="440349" y="6400800"/>
            <a:ext cx="338501" cy="196131"/>
          </a:xfrm>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840780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losing _R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55BDA7-67F3-2641-BB00-0A57BDDE8ADC}"/>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p:nvPr>
        </p:nvSpPr>
        <p:spPr>
          <a:xfrm>
            <a:off x="6096000" y="0"/>
            <a:ext cx="6096000" cy="6858000"/>
          </a:xfrm>
          <a:solidFill>
            <a:schemeClr val="bg1">
              <a:lumMod val="95000"/>
            </a:schemeClr>
          </a:solidFill>
        </p:spPr>
        <p:txBody>
          <a:bodyPr/>
          <a:lstStyle/>
          <a:p>
            <a:r>
              <a:rPr lang="en-US" dirty="0"/>
              <a:t>Click icon to add picture</a:t>
            </a:r>
          </a:p>
        </p:txBody>
      </p:sp>
      <p:sp>
        <p:nvSpPr>
          <p:cNvPr id="2" name="Title 1"/>
          <p:cNvSpPr>
            <a:spLocks noGrp="1"/>
          </p:cNvSpPr>
          <p:nvPr>
            <p:ph type="title" hasCustomPrompt="1"/>
          </p:nvPr>
        </p:nvSpPr>
        <p:spPr>
          <a:xfrm>
            <a:off x="978897" y="2607714"/>
            <a:ext cx="4355103" cy="1642573"/>
          </a:xfrm>
          <a:ln>
            <a:noFill/>
          </a:ln>
        </p:spPr>
        <p:txBody>
          <a:bodyPr anchor="ctr">
            <a:noAutofit/>
          </a:bodyPr>
          <a:lstStyle>
            <a:lvl1pPr marL="182875" algn="l">
              <a:spcBef>
                <a:spcPts val="0"/>
              </a:spcBef>
              <a:defRPr sz="6000" b="0" cap="none" baseline="0">
                <a:solidFill>
                  <a:schemeClr val="bg1"/>
                </a:solidFill>
              </a:defRPr>
            </a:lvl1pPr>
          </a:lstStyle>
          <a:p>
            <a:r>
              <a:rPr lang="en-US" noProof="0" dirty="0"/>
              <a:t>Click to add closing text</a:t>
            </a:r>
            <a:endParaRPr lang="en-GB" noProof="0" dirty="0"/>
          </a:p>
        </p:txBody>
      </p:sp>
      <p:pic>
        <p:nvPicPr>
          <p:cNvPr id="6" name="Picture 5" descr="A picture containing laptop, dark, sitting, computer&#10;&#10;Description automatically generated">
            <a:extLst>
              <a:ext uri="{FF2B5EF4-FFF2-40B4-BE49-F238E27FC236}">
                <a16:creationId xmlns:a16="http://schemas.microsoft.com/office/drawing/2014/main" id="{F9F42F91-8274-204E-AC23-5A6213DF75DD}"/>
              </a:ext>
            </a:extLst>
          </p:cNvPr>
          <p:cNvPicPr>
            <a:picLocks noChangeAspect="1"/>
          </p:cNvPicPr>
          <p:nvPr userDrawn="1"/>
        </p:nvPicPr>
        <p:blipFill>
          <a:blip r:embed="rId2"/>
          <a:stretch>
            <a:fillRect/>
          </a:stretch>
        </p:blipFill>
        <p:spPr>
          <a:xfrm>
            <a:off x="11049000" y="5943600"/>
            <a:ext cx="920138" cy="682544"/>
          </a:xfrm>
          <a:prstGeom prst="rect">
            <a:avLst/>
          </a:prstGeom>
          <a:noFill/>
        </p:spPr>
      </p:pic>
      <p:sp>
        <p:nvSpPr>
          <p:cNvPr id="7" name="Slide Number Placeholder 5">
            <a:extLst>
              <a:ext uri="{FF2B5EF4-FFF2-40B4-BE49-F238E27FC236}">
                <a16:creationId xmlns:a16="http://schemas.microsoft.com/office/drawing/2014/main" id="{BDD95CBE-9184-5948-B209-00C4E2647305}"/>
              </a:ext>
            </a:extLst>
          </p:cNvPr>
          <p:cNvSpPr>
            <a:spLocks noGrp="1"/>
          </p:cNvSpPr>
          <p:nvPr>
            <p:ph type="sldNum" sz="quarter" idx="12"/>
          </p:nvPr>
        </p:nvSpPr>
        <p:spPr>
          <a:xfrm>
            <a:off x="440349" y="6400800"/>
            <a:ext cx="338501" cy="196131"/>
          </a:xfrm>
        </p:spPr>
        <p:txBody>
          <a:bodyPr/>
          <a:lstStyle>
            <a:lvl1pPr>
              <a:defRPr>
                <a:solidFill>
                  <a:schemeClr val="bg1"/>
                </a:solidFill>
              </a:defRPr>
            </a:lvl1pPr>
          </a:lstStyle>
          <a:p>
            <a:fld id="{12D674B1-7D05-4830-9F7D-921209997DBD}" type="slidenum">
              <a:rPr lang="en-GB" smtClean="0"/>
              <a:pPr/>
              <a:t>‹#›</a:t>
            </a:fld>
            <a:endParaRPr lang="en-GB" dirty="0"/>
          </a:p>
        </p:txBody>
      </p:sp>
    </p:spTree>
    <p:extLst>
      <p:ext uri="{BB962C8B-B14F-4D97-AF65-F5344CB8AC3E}">
        <p14:creationId xmlns:p14="http://schemas.microsoft.com/office/powerpoint/2010/main" val="413444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0" name="Google Shape;1305;p54">
            <a:extLst>
              <a:ext uri="{FF2B5EF4-FFF2-40B4-BE49-F238E27FC236}">
                <a16:creationId xmlns:a16="http://schemas.microsoft.com/office/drawing/2014/main" id="{088797F9-FD84-F14D-9B9D-8B0E34DF5057}"/>
              </a:ext>
            </a:extLst>
          </p:cNvPr>
          <p:cNvSpPr/>
          <p:nvPr userDrawn="1"/>
        </p:nvSpPr>
        <p:spPr>
          <a:xfrm>
            <a:off x="10795000" y="4899059"/>
            <a:ext cx="1397120" cy="1960880"/>
          </a:xfrm>
          <a:custGeom>
            <a:avLst/>
            <a:gdLst>
              <a:gd name="connsiteX0" fmla="*/ 4821374 w 4838029"/>
              <a:gd name="connsiteY0" fmla="*/ 0 h 6952663"/>
              <a:gd name="connsiteX1" fmla="*/ 0 w 4838029"/>
              <a:gd name="connsiteY1" fmla="*/ 6952663 h 6952663"/>
              <a:gd name="connsiteX2" fmla="*/ 4837323 w 4838029"/>
              <a:gd name="connsiteY2" fmla="*/ 6911163 h 6952663"/>
              <a:gd name="connsiteX3" fmla="*/ 4821374 w 4838029"/>
              <a:gd name="connsiteY3" fmla="*/ 0 h 6952663"/>
              <a:gd name="connsiteX0" fmla="*/ 4799384 w 4837731"/>
              <a:gd name="connsiteY0" fmla="*/ 0 h 5768398"/>
              <a:gd name="connsiteX1" fmla="*/ 0 w 4837731"/>
              <a:gd name="connsiteY1" fmla="*/ 5768398 h 5768398"/>
              <a:gd name="connsiteX2" fmla="*/ 4837323 w 4837731"/>
              <a:gd name="connsiteY2" fmla="*/ 5726898 h 5768398"/>
              <a:gd name="connsiteX3" fmla="*/ 4799384 w 4837731"/>
              <a:gd name="connsiteY3" fmla="*/ 0 h 5768398"/>
              <a:gd name="connsiteX0" fmla="*/ 4832370 w 4838444"/>
              <a:gd name="connsiteY0" fmla="*/ 0 h 5759073"/>
              <a:gd name="connsiteX1" fmla="*/ 0 w 4838444"/>
              <a:gd name="connsiteY1" fmla="*/ 5759073 h 5759073"/>
              <a:gd name="connsiteX2" fmla="*/ 4837323 w 4838444"/>
              <a:gd name="connsiteY2" fmla="*/ 5717573 h 5759073"/>
              <a:gd name="connsiteX3" fmla="*/ 4832370 w 4838444"/>
              <a:gd name="connsiteY3" fmla="*/ 0 h 5759073"/>
              <a:gd name="connsiteX0" fmla="*/ 4832370 w 4838444"/>
              <a:gd name="connsiteY0" fmla="*/ 0 h 5759073"/>
              <a:gd name="connsiteX1" fmla="*/ 0 w 4838444"/>
              <a:gd name="connsiteY1" fmla="*/ 5759073 h 5759073"/>
              <a:gd name="connsiteX2" fmla="*/ 4837322 w 4838444"/>
              <a:gd name="connsiteY2" fmla="*/ 5754873 h 5759073"/>
              <a:gd name="connsiteX3" fmla="*/ 4832370 w 4838444"/>
              <a:gd name="connsiteY3" fmla="*/ 0 h 5759073"/>
            </a:gdLst>
            <a:ahLst/>
            <a:cxnLst>
              <a:cxn ang="0">
                <a:pos x="connsiteX0" y="connsiteY0"/>
              </a:cxn>
              <a:cxn ang="0">
                <a:pos x="connsiteX1" y="connsiteY1"/>
              </a:cxn>
              <a:cxn ang="0">
                <a:pos x="connsiteX2" y="connsiteY2"/>
              </a:cxn>
              <a:cxn ang="0">
                <a:pos x="connsiteX3" y="connsiteY3"/>
              </a:cxn>
            </a:cxnLst>
            <a:rect l="l" t="t" r="r" b="b"/>
            <a:pathLst>
              <a:path w="4838444" h="5759073" extrusionOk="0">
                <a:moveTo>
                  <a:pt x="4832370" y="0"/>
                </a:moveTo>
                <a:lnTo>
                  <a:pt x="0" y="5759073"/>
                </a:lnTo>
                <a:lnTo>
                  <a:pt x="4837322" y="5754873"/>
                </a:lnTo>
                <a:cubicBezTo>
                  <a:pt x="4842638" y="3458241"/>
                  <a:pt x="4827054" y="2296632"/>
                  <a:pt x="483237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21" name="Google Shape;1305;p54">
            <a:extLst>
              <a:ext uri="{FF2B5EF4-FFF2-40B4-BE49-F238E27FC236}">
                <a16:creationId xmlns:a16="http://schemas.microsoft.com/office/drawing/2014/main" id="{BB38104B-41EA-C24F-A8FE-78DA284EB718}"/>
              </a:ext>
            </a:extLst>
          </p:cNvPr>
          <p:cNvSpPr/>
          <p:nvPr userDrawn="1"/>
        </p:nvSpPr>
        <p:spPr>
          <a:xfrm rot="10800000">
            <a:off x="7388" y="0"/>
            <a:ext cx="1397120" cy="1960880"/>
          </a:xfrm>
          <a:custGeom>
            <a:avLst/>
            <a:gdLst>
              <a:gd name="connsiteX0" fmla="*/ 4821374 w 4838029"/>
              <a:gd name="connsiteY0" fmla="*/ 0 h 6952663"/>
              <a:gd name="connsiteX1" fmla="*/ 0 w 4838029"/>
              <a:gd name="connsiteY1" fmla="*/ 6952663 h 6952663"/>
              <a:gd name="connsiteX2" fmla="*/ 4837323 w 4838029"/>
              <a:gd name="connsiteY2" fmla="*/ 6911163 h 6952663"/>
              <a:gd name="connsiteX3" fmla="*/ 4821374 w 4838029"/>
              <a:gd name="connsiteY3" fmla="*/ 0 h 6952663"/>
              <a:gd name="connsiteX0" fmla="*/ 4799384 w 4837731"/>
              <a:gd name="connsiteY0" fmla="*/ 0 h 5768398"/>
              <a:gd name="connsiteX1" fmla="*/ 0 w 4837731"/>
              <a:gd name="connsiteY1" fmla="*/ 5768398 h 5768398"/>
              <a:gd name="connsiteX2" fmla="*/ 4837323 w 4837731"/>
              <a:gd name="connsiteY2" fmla="*/ 5726898 h 5768398"/>
              <a:gd name="connsiteX3" fmla="*/ 4799384 w 4837731"/>
              <a:gd name="connsiteY3" fmla="*/ 0 h 5768398"/>
              <a:gd name="connsiteX0" fmla="*/ 4832370 w 4838444"/>
              <a:gd name="connsiteY0" fmla="*/ 0 h 5759073"/>
              <a:gd name="connsiteX1" fmla="*/ 0 w 4838444"/>
              <a:gd name="connsiteY1" fmla="*/ 5759073 h 5759073"/>
              <a:gd name="connsiteX2" fmla="*/ 4837323 w 4838444"/>
              <a:gd name="connsiteY2" fmla="*/ 5717573 h 5759073"/>
              <a:gd name="connsiteX3" fmla="*/ 4832370 w 4838444"/>
              <a:gd name="connsiteY3" fmla="*/ 0 h 5759073"/>
              <a:gd name="connsiteX0" fmla="*/ 4832370 w 4838444"/>
              <a:gd name="connsiteY0" fmla="*/ 0 h 5759073"/>
              <a:gd name="connsiteX1" fmla="*/ 0 w 4838444"/>
              <a:gd name="connsiteY1" fmla="*/ 5759073 h 5759073"/>
              <a:gd name="connsiteX2" fmla="*/ 4837322 w 4838444"/>
              <a:gd name="connsiteY2" fmla="*/ 5754873 h 5759073"/>
              <a:gd name="connsiteX3" fmla="*/ 4832370 w 4838444"/>
              <a:gd name="connsiteY3" fmla="*/ 0 h 5759073"/>
            </a:gdLst>
            <a:ahLst/>
            <a:cxnLst>
              <a:cxn ang="0">
                <a:pos x="connsiteX0" y="connsiteY0"/>
              </a:cxn>
              <a:cxn ang="0">
                <a:pos x="connsiteX1" y="connsiteY1"/>
              </a:cxn>
              <a:cxn ang="0">
                <a:pos x="connsiteX2" y="connsiteY2"/>
              </a:cxn>
              <a:cxn ang="0">
                <a:pos x="connsiteX3" y="connsiteY3"/>
              </a:cxn>
            </a:cxnLst>
            <a:rect l="l" t="t" r="r" b="b"/>
            <a:pathLst>
              <a:path w="4838444" h="5759073" extrusionOk="0">
                <a:moveTo>
                  <a:pt x="4832370" y="0"/>
                </a:moveTo>
                <a:lnTo>
                  <a:pt x="0" y="5759073"/>
                </a:lnTo>
                <a:lnTo>
                  <a:pt x="4837322" y="5754873"/>
                </a:lnTo>
                <a:cubicBezTo>
                  <a:pt x="4842638" y="3458241"/>
                  <a:pt x="4827054" y="2296632"/>
                  <a:pt x="483237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6" name="Google Shape;976;p19">
            <a:extLst>
              <a:ext uri="{FF2B5EF4-FFF2-40B4-BE49-F238E27FC236}">
                <a16:creationId xmlns:a16="http://schemas.microsoft.com/office/drawing/2014/main" id="{F747395E-F293-9743-B125-E1992590636A}"/>
              </a:ext>
            </a:extLst>
          </p:cNvPr>
          <p:cNvSpPr/>
          <p:nvPr userDrawn="1"/>
        </p:nvSpPr>
        <p:spPr>
          <a:xfrm>
            <a:off x="4216625" y="1675725"/>
            <a:ext cx="4089175" cy="4089175"/>
          </a:xfrm>
          <a:prstGeom prst="ellipse">
            <a:avLst/>
          </a:prstGeom>
          <a:noFill/>
          <a:ln w="762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dirty="0">
              <a:solidFill>
                <a:schemeClr val="accent4"/>
              </a:solidFill>
              <a:latin typeface="Avenir"/>
              <a:ea typeface="Avenir"/>
              <a:cs typeface="Avenir"/>
              <a:sym typeface="Avenir"/>
            </a:endParaRPr>
          </a:p>
        </p:txBody>
      </p:sp>
      <p:sp>
        <p:nvSpPr>
          <p:cNvPr id="7" name="Google Shape;977;p19">
            <a:extLst>
              <a:ext uri="{FF2B5EF4-FFF2-40B4-BE49-F238E27FC236}">
                <a16:creationId xmlns:a16="http://schemas.microsoft.com/office/drawing/2014/main" id="{E06F15AF-5608-D145-9F5C-7740652D6433}"/>
              </a:ext>
            </a:extLst>
          </p:cNvPr>
          <p:cNvSpPr/>
          <p:nvPr userDrawn="1"/>
        </p:nvSpPr>
        <p:spPr>
          <a:xfrm>
            <a:off x="3683225" y="1599525"/>
            <a:ext cx="4089175" cy="4089175"/>
          </a:xfrm>
          <a:prstGeom prst="ellipse">
            <a:avLst/>
          </a:prstGeom>
          <a:noFill/>
          <a:ln w="76200"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Avenir"/>
              <a:ea typeface="Avenir"/>
              <a:cs typeface="Avenir"/>
              <a:sym typeface="Avenir"/>
            </a:endParaRPr>
          </a:p>
        </p:txBody>
      </p:sp>
      <p:sp>
        <p:nvSpPr>
          <p:cNvPr id="8" name="Google Shape;978;p19">
            <a:extLst>
              <a:ext uri="{FF2B5EF4-FFF2-40B4-BE49-F238E27FC236}">
                <a16:creationId xmlns:a16="http://schemas.microsoft.com/office/drawing/2014/main" id="{AF8E0696-ECE1-F045-B0CA-CEC97D4743C1}"/>
              </a:ext>
            </a:extLst>
          </p:cNvPr>
          <p:cNvSpPr/>
          <p:nvPr userDrawn="1"/>
        </p:nvSpPr>
        <p:spPr>
          <a:xfrm>
            <a:off x="3861250" y="2133600"/>
            <a:ext cx="4089175" cy="4089175"/>
          </a:xfrm>
          <a:prstGeom prst="ellipse">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Avenir"/>
              <a:ea typeface="Avenir"/>
              <a:cs typeface="Avenir"/>
              <a:sym typeface="Avenir"/>
            </a:endParaRPr>
          </a:p>
        </p:txBody>
      </p:sp>
      <p:sp>
        <p:nvSpPr>
          <p:cNvPr id="9" name="Google Shape;979;p19">
            <a:extLst>
              <a:ext uri="{FF2B5EF4-FFF2-40B4-BE49-F238E27FC236}">
                <a16:creationId xmlns:a16="http://schemas.microsoft.com/office/drawing/2014/main" id="{8C367598-0B53-EC48-A39D-C6928BF2F972}"/>
              </a:ext>
            </a:extLst>
          </p:cNvPr>
          <p:cNvSpPr txBox="1"/>
          <p:nvPr userDrawn="1"/>
        </p:nvSpPr>
        <p:spPr>
          <a:xfrm>
            <a:off x="4923709" y="3694687"/>
            <a:ext cx="2136269" cy="381000"/>
          </a:xfrm>
          <a:prstGeom prst="rect">
            <a:avLst/>
          </a:prstGeom>
          <a:noFill/>
          <a:ln>
            <a:noFill/>
          </a:ln>
        </p:spPr>
        <p:txBody>
          <a:bodyPr spcFirstLastPara="1" wrap="square" lIns="0" tIns="0" rIns="0" bIns="0" anchor="t" anchorCtr="0">
            <a:noAutofit/>
          </a:bodyPr>
          <a:lstStyle/>
          <a:p>
            <a:pPr marL="0" marR="0" lvl="3" indent="0" algn="ctr" rtl="0">
              <a:spcBef>
                <a:spcPts val="0"/>
              </a:spcBef>
              <a:spcAft>
                <a:spcPts val="0"/>
              </a:spcAft>
              <a:buClr>
                <a:schemeClr val="accent1"/>
              </a:buClr>
              <a:buSzPts val="2400"/>
              <a:buFont typeface="Arial"/>
              <a:buNone/>
            </a:pPr>
            <a:r>
              <a:rPr lang="en-US" sz="2400" b="0" i="0" u="none" strike="noStrike" cap="none" dirty="0">
                <a:solidFill>
                  <a:srgbClr val="C00000"/>
                </a:solidFill>
                <a:latin typeface="Avenir"/>
                <a:ea typeface="Avenir"/>
                <a:cs typeface="Avenir"/>
                <a:sym typeface="Avenir"/>
              </a:rPr>
              <a:t>CREATIVITY</a:t>
            </a:r>
            <a:endParaRPr dirty="0">
              <a:solidFill>
                <a:srgbClr val="C00000"/>
              </a:solidFill>
            </a:endParaRPr>
          </a:p>
        </p:txBody>
      </p:sp>
      <p:sp>
        <p:nvSpPr>
          <p:cNvPr id="10" name="Google Shape;980;p19">
            <a:extLst>
              <a:ext uri="{FF2B5EF4-FFF2-40B4-BE49-F238E27FC236}">
                <a16:creationId xmlns:a16="http://schemas.microsoft.com/office/drawing/2014/main" id="{076BE061-C635-5847-B042-1DDC0093D9C6}"/>
              </a:ext>
            </a:extLst>
          </p:cNvPr>
          <p:cNvSpPr txBox="1"/>
          <p:nvPr userDrawn="1"/>
        </p:nvSpPr>
        <p:spPr>
          <a:xfrm>
            <a:off x="4407659" y="4063550"/>
            <a:ext cx="3168368" cy="381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accent1"/>
              </a:buClr>
              <a:buSzPts val="1400"/>
              <a:buFont typeface="Arial"/>
              <a:buNone/>
            </a:pPr>
            <a:r>
              <a:rPr lang="en-US" sz="1400" b="0" i="0" u="none" strike="noStrike" cap="none" dirty="0">
                <a:solidFill>
                  <a:srgbClr val="C00000"/>
                </a:solidFill>
                <a:latin typeface="Avenir"/>
                <a:ea typeface="Avenir"/>
                <a:cs typeface="Avenir"/>
                <a:sym typeface="Avenir"/>
              </a:rPr>
              <a:t>New ideas, alternatives and possibilities to solve challenges </a:t>
            </a:r>
            <a:endParaRPr dirty="0">
              <a:solidFill>
                <a:srgbClr val="C00000"/>
              </a:solidFill>
            </a:endParaRPr>
          </a:p>
        </p:txBody>
      </p:sp>
      <p:grpSp>
        <p:nvGrpSpPr>
          <p:cNvPr id="11" name="Google Shape;981;p19">
            <a:extLst>
              <a:ext uri="{FF2B5EF4-FFF2-40B4-BE49-F238E27FC236}">
                <a16:creationId xmlns:a16="http://schemas.microsoft.com/office/drawing/2014/main" id="{4EDC65B2-33B3-324C-A5B8-DE0D83172DBA}"/>
              </a:ext>
            </a:extLst>
          </p:cNvPr>
          <p:cNvGrpSpPr/>
          <p:nvPr userDrawn="1"/>
        </p:nvGrpSpPr>
        <p:grpSpPr>
          <a:xfrm>
            <a:off x="1046057" y="4056786"/>
            <a:ext cx="2598649" cy="741583"/>
            <a:chOff x="1084575" y="4021653"/>
            <a:chExt cx="2598649" cy="741583"/>
          </a:xfrm>
        </p:grpSpPr>
        <p:sp>
          <p:nvSpPr>
            <p:cNvPr id="12" name="Google Shape;982;p19">
              <a:extLst>
                <a:ext uri="{FF2B5EF4-FFF2-40B4-BE49-F238E27FC236}">
                  <a16:creationId xmlns:a16="http://schemas.microsoft.com/office/drawing/2014/main" id="{F3D7B0F7-69D2-E942-BED3-EC3655C351A9}"/>
                </a:ext>
              </a:extLst>
            </p:cNvPr>
            <p:cNvSpPr txBox="1"/>
            <p:nvPr/>
          </p:nvSpPr>
          <p:spPr>
            <a:xfrm>
              <a:off x="1084576" y="4021653"/>
              <a:ext cx="2136269" cy="316348"/>
            </a:xfrm>
            <a:prstGeom prst="rect">
              <a:avLst/>
            </a:prstGeom>
            <a:noFill/>
            <a:ln>
              <a:noFill/>
            </a:ln>
          </p:spPr>
          <p:txBody>
            <a:bodyPr spcFirstLastPara="1" wrap="square" lIns="0" tIns="0" rIns="0" bIns="0" anchor="t" anchorCtr="0">
              <a:noAutofit/>
            </a:bodyPr>
            <a:lstStyle/>
            <a:p>
              <a:pPr marL="0" marR="0" lvl="3" indent="0" algn="l" rtl="0">
                <a:spcBef>
                  <a:spcPts val="0"/>
                </a:spcBef>
                <a:spcAft>
                  <a:spcPts val="0"/>
                </a:spcAft>
                <a:buClr>
                  <a:schemeClr val="accent5"/>
                </a:buClr>
                <a:buSzPts val="1800"/>
                <a:buFont typeface="Arial"/>
                <a:buNone/>
              </a:pPr>
              <a:r>
                <a:rPr lang="en-US" sz="1800" b="0" i="0" u="none" strike="noStrike" cap="none" dirty="0">
                  <a:solidFill>
                    <a:schemeClr val="tx1"/>
                  </a:solidFill>
                  <a:latin typeface="Avenir"/>
                  <a:ea typeface="Avenir"/>
                  <a:cs typeface="Avenir"/>
                  <a:sym typeface="Avenir"/>
                </a:rPr>
                <a:t>COMMERCE</a:t>
              </a:r>
              <a:endParaRPr dirty="0">
                <a:solidFill>
                  <a:schemeClr val="tx1"/>
                </a:solidFill>
              </a:endParaRPr>
            </a:p>
          </p:txBody>
        </p:sp>
        <p:sp>
          <p:nvSpPr>
            <p:cNvPr id="13" name="Google Shape;983;p19">
              <a:extLst>
                <a:ext uri="{FF2B5EF4-FFF2-40B4-BE49-F238E27FC236}">
                  <a16:creationId xmlns:a16="http://schemas.microsoft.com/office/drawing/2014/main" id="{91A3E37C-C4BD-0F45-BA15-1EAD7774D37C}"/>
                </a:ext>
              </a:extLst>
            </p:cNvPr>
            <p:cNvSpPr txBox="1"/>
            <p:nvPr/>
          </p:nvSpPr>
          <p:spPr>
            <a:xfrm>
              <a:off x="1084575" y="4382236"/>
              <a:ext cx="2598649" cy="381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1400"/>
                <a:buFont typeface="Arial"/>
                <a:buNone/>
              </a:pPr>
              <a:r>
                <a:rPr lang="en-US" sz="1400" b="0" i="0" u="none" strike="noStrike" cap="none" dirty="0">
                  <a:solidFill>
                    <a:schemeClr val="tx1">
                      <a:lumMod val="75000"/>
                      <a:lumOff val="25000"/>
                    </a:schemeClr>
                  </a:solidFill>
                  <a:latin typeface="Avenir"/>
                  <a:ea typeface="Avenir"/>
                  <a:cs typeface="Avenir"/>
                  <a:sym typeface="Avenir"/>
                </a:rPr>
                <a:t>Economic and business growth for members and the industry</a:t>
              </a:r>
              <a:endParaRPr dirty="0">
                <a:solidFill>
                  <a:schemeClr val="tx1">
                    <a:lumMod val="75000"/>
                    <a:lumOff val="25000"/>
                  </a:schemeClr>
                </a:solidFill>
              </a:endParaRPr>
            </a:p>
          </p:txBody>
        </p:sp>
      </p:grpSp>
      <p:grpSp>
        <p:nvGrpSpPr>
          <p:cNvPr id="14" name="Google Shape;985;p19">
            <a:extLst>
              <a:ext uri="{FF2B5EF4-FFF2-40B4-BE49-F238E27FC236}">
                <a16:creationId xmlns:a16="http://schemas.microsoft.com/office/drawing/2014/main" id="{09E14213-587F-5140-AC52-654247B5D0CF}"/>
              </a:ext>
            </a:extLst>
          </p:cNvPr>
          <p:cNvGrpSpPr/>
          <p:nvPr userDrawn="1"/>
        </p:nvGrpSpPr>
        <p:grpSpPr>
          <a:xfrm>
            <a:off x="8942665" y="2797901"/>
            <a:ext cx="2688668" cy="741583"/>
            <a:chOff x="8638413" y="1849217"/>
            <a:chExt cx="2688668" cy="741583"/>
          </a:xfrm>
        </p:grpSpPr>
        <p:sp>
          <p:nvSpPr>
            <p:cNvPr id="15" name="Google Shape;986;p19">
              <a:extLst>
                <a:ext uri="{FF2B5EF4-FFF2-40B4-BE49-F238E27FC236}">
                  <a16:creationId xmlns:a16="http://schemas.microsoft.com/office/drawing/2014/main" id="{808A88B4-ABBE-5A48-A4AF-72F7D299CFBC}"/>
                </a:ext>
              </a:extLst>
            </p:cNvPr>
            <p:cNvSpPr txBox="1"/>
            <p:nvPr/>
          </p:nvSpPr>
          <p:spPr>
            <a:xfrm>
              <a:off x="8638413" y="1849217"/>
              <a:ext cx="2688668" cy="316348"/>
            </a:xfrm>
            <a:prstGeom prst="rect">
              <a:avLst/>
            </a:prstGeom>
            <a:noFill/>
            <a:ln>
              <a:noFill/>
            </a:ln>
          </p:spPr>
          <p:txBody>
            <a:bodyPr spcFirstLastPara="1" wrap="square" lIns="0" tIns="0" rIns="0" bIns="0" anchor="t" anchorCtr="0">
              <a:noAutofit/>
            </a:bodyPr>
            <a:lstStyle/>
            <a:p>
              <a:pPr marL="0" marR="0" lvl="3" indent="0" algn="l" rtl="0">
                <a:spcBef>
                  <a:spcPts val="0"/>
                </a:spcBef>
                <a:spcAft>
                  <a:spcPts val="0"/>
                </a:spcAft>
                <a:buClr>
                  <a:schemeClr val="accent4"/>
                </a:buClr>
                <a:buSzPts val="1800"/>
                <a:buFont typeface="Arial"/>
                <a:buNone/>
              </a:pPr>
              <a:r>
                <a:rPr lang="en-US" sz="1800" b="0" i="0" u="none" strike="noStrike" cap="none" dirty="0">
                  <a:solidFill>
                    <a:schemeClr val="tx1"/>
                  </a:solidFill>
                  <a:latin typeface="Avenir"/>
                  <a:ea typeface="Avenir"/>
                  <a:cs typeface="Avenir"/>
                  <a:sym typeface="Avenir"/>
                </a:rPr>
                <a:t>CONNECTIONS</a:t>
              </a:r>
              <a:endParaRPr dirty="0">
                <a:solidFill>
                  <a:schemeClr val="tx1"/>
                </a:solidFill>
              </a:endParaRPr>
            </a:p>
          </p:txBody>
        </p:sp>
        <p:sp>
          <p:nvSpPr>
            <p:cNvPr id="16" name="Google Shape;987;p19">
              <a:extLst>
                <a:ext uri="{FF2B5EF4-FFF2-40B4-BE49-F238E27FC236}">
                  <a16:creationId xmlns:a16="http://schemas.microsoft.com/office/drawing/2014/main" id="{86A99038-684A-E346-A073-61F18F74808F}"/>
                </a:ext>
              </a:extLst>
            </p:cNvPr>
            <p:cNvSpPr txBox="1"/>
            <p:nvPr/>
          </p:nvSpPr>
          <p:spPr>
            <a:xfrm>
              <a:off x="8638413" y="2209800"/>
              <a:ext cx="2002868" cy="381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1400"/>
                <a:buFont typeface="Arial"/>
                <a:buNone/>
              </a:pPr>
              <a:r>
                <a:rPr lang="en-US" sz="1400" b="0" i="0" u="none" strike="noStrike" cap="none" dirty="0">
                  <a:solidFill>
                    <a:schemeClr val="tx1">
                      <a:lumMod val="75000"/>
                      <a:lumOff val="25000"/>
                    </a:schemeClr>
                  </a:solidFill>
                  <a:latin typeface="Avenir"/>
                  <a:ea typeface="Avenir"/>
                  <a:cs typeface="Avenir"/>
                  <a:sym typeface="Avenir"/>
                </a:rPr>
                <a:t>Experiences that build enduring relationships</a:t>
              </a:r>
              <a:endParaRPr dirty="0">
                <a:solidFill>
                  <a:schemeClr val="tx1">
                    <a:lumMod val="75000"/>
                    <a:lumOff val="25000"/>
                  </a:schemeClr>
                </a:solidFill>
              </a:endParaRPr>
            </a:p>
          </p:txBody>
        </p:sp>
      </p:grpSp>
      <p:grpSp>
        <p:nvGrpSpPr>
          <p:cNvPr id="17" name="Google Shape;988;p19">
            <a:extLst>
              <a:ext uri="{FF2B5EF4-FFF2-40B4-BE49-F238E27FC236}">
                <a16:creationId xmlns:a16="http://schemas.microsoft.com/office/drawing/2014/main" id="{0C34F772-06AC-184A-BE48-65F05F183566}"/>
              </a:ext>
            </a:extLst>
          </p:cNvPr>
          <p:cNvGrpSpPr/>
          <p:nvPr userDrawn="1"/>
        </p:nvGrpSpPr>
        <p:grpSpPr>
          <a:xfrm>
            <a:off x="7867917" y="5481192"/>
            <a:ext cx="2688668" cy="741583"/>
            <a:chOff x="7504345" y="5759387"/>
            <a:chExt cx="2688668" cy="741583"/>
          </a:xfrm>
        </p:grpSpPr>
        <p:sp>
          <p:nvSpPr>
            <p:cNvPr id="18" name="Google Shape;989;p19">
              <a:extLst>
                <a:ext uri="{FF2B5EF4-FFF2-40B4-BE49-F238E27FC236}">
                  <a16:creationId xmlns:a16="http://schemas.microsoft.com/office/drawing/2014/main" id="{70900E94-9231-D243-94E7-DABF4105936A}"/>
                </a:ext>
              </a:extLst>
            </p:cNvPr>
            <p:cNvSpPr txBox="1"/>
            <p:nvPr/>
          </p:nvSpPr>
          <p:spPr>
            <a:xfrm>
              <a:off x="7504345" y="5759387"/>
              <a:ext cx="2688668" cy="316348"/>
            </a:xfrm>
            <a:prstGeom prst="rect">
              <a:avLst/>
            </a:prstGeom>
            <a:noFill/>
            <a:ln>
              <a:noFill/>
            </a:ln>
          </p:spPr>
          <p:txBody>
            <a:bodyPr spcFirstLastPara="1" wrap="square" lIns="0" tIns="0" rIns="0" bIns="0" anchor="t" anchorCtr="0">
              <a:noAutofit/>
            </a:bodyPr>
            <a:lstStyle/>
            <a:p>
              <a:pPr marL="0" marR="0" lvl="3" indent="0" algn="l" rtl="0">
                <a:spcBef>
                  <a:spcPts val="0"/>
                </a:spcBef>
                <a:spcAft>
                  <a:spcPts val="0"/>
                </a:spcAft>
                <a:buClr>
                  <a:schemeClr val="lt2"/>
                </a:buClr>
                <a:buSzPts val="1800"/>
                <a:buFont typeface="Arial"/>
                <a:buNone/>
              </a:pPr>
              <a:r>
                <a:rPr lang="en-US" sz="1800" b="0" i="0" u="none" strike="noStrike" cap="none" dirty="0">
                  <a:solidFill>
                    <a:schemeClr val="tx1"/>
                  </a:solidFill>
                  <a:latin typeface="Avenir"/>
                  <a:ea typeface="Avenir"/>
                  <a:cs typeface="Avenir"/>
                  <a:sym typeface="Avenir"/>
                </a:rPr>
                <a:t>CULTURE</a:t>
              </a:r>
              <a:endParaRPr dirty="0">
                <a:solidFill>
                  <a:schemeClr val="tx1"/>
                </a:solidFill>
              </a:endParaRPr>
            </a:p>
          </p:txBody>
        </p:sp>
        <p:sp>
          <p:nvSpPr>
            <p:cNvPr id="19" name="Google Shape;990;p19">
              <a:extLst>
                <a:ext uri="{FF2B5EF4-FFF2-40B4-BE49-F238E27FC236}">
                  <a16:creationId xmlns:a16="http://schemas.microsoft.com/office/drawing/2014/main" id="{F2E4B7C1-6324-D04D-BB70-C7CBD85454FD}"/>
                </a:ext>
              </a:extLst>
            </p:cNvPr>
            <p:cNvSpPr txBox="1"/>
            <p:nvPr/>
          </p:nvSpPr>
          <p:spPr>
            <a:xfrm>
              <a:off x="7504345" y="6119970"/>
              <a:ext cx="2204846" cy="381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1400"/>
                <a:buFont typeface="Arial"/>
                <a:buNone/>
              </a:pPr>
              <a:r>
                <a:rPr lang="en-US" sz="1400" b="0" i="0" u="none" strike="noStrike" cap="none" dirty="0">
                  <a:solidFill>
                    <a:schemeClr val="tx1">
                      <a:lumMod val="75000"/>
                      <a:lumOff val="25000"/>
                    </a:schemeClr>
                  </a:solidFill>
                  <a:latin typeface="Avenir"/>
                  <a:ea typeface="Avenir"/>
                  <a:cs typeface="Avenir"/>
                  <a:sym typeface="Avenir"/>
                </a:rPr>
                <a:t>A positive force of change and impact on society</a:t>
              </a:r>
              <a:endParaRPr dirty="0">
                <a:solidFill>
                  <a:schemeClr val="tx1">
                    <a:lumMod val="75000"/>
                    <a:lumOff val="25000"/>
                  </a:schemeClr>
                </a:solidFill>
              </a:endParaRPr>
            </a:p>
          </p:txBody>
        </p:sp>
      </p:grpSp>
      <p:pic>
        <p:nvPicPr>
          <p:cNvPr id="23" name="Picture 22">
            <a:extLst>
              <a:ext uri="{FF2B5EF4-FFF2-40B4-BE49-F238E27FC236}">
                <a16:creationId xmlns:a16="http://schemas.microsoft.com/office/drawing/2014/main" id="{67548A21-DC1D-6745-A610-B0FEDA4684B8}"/>
              </a:ext>
            </a:extLst>
          </p:cNvPr>
          <p:cNvPicPr>
            <a:picLocks noChangeAspect="1"/>
          </p:cNvPicPr>
          <p:nvPr userDrawn="1"/>
        </p:nvPicPr>
        <p:blipFill>
          <a:blip r:embed="rId2"/>
          <a:stretch>
            <a:fillRect/>
          </a:stretch>
        </p:blipFill>
        <p:spPr>
          <a:xfrm>
            <a:off x="11147792" y="6019800"/>
            <a:ext cx="739408" cy="547906"/>
          </a:xfrm>
          <a:prstGeom prst="rect">
            <a:avLst/>
          </a:prstGeom>
        </p:spPr>
      </p:pic>
      <p:sp>
        <p:nvSpPr>
          <p:cNvPr id="25" name="Slide Number Placeholder 5">
            <a:extLst>
              <a:ext uri="{FF2B5EF4-FFF2-40B4-BE49-F238E27FC236}">
                <a16:creationId xmlns:a16="http://schemas.microsoft.com/office/drawing/2014/main" id="{4D7CE28B-2097-8E42-8629-E47C0EEA363C}"/>
              </a:ext>
            </a:extLst>
          </p:cNvPr>
          <p:cNvSpPr>
            <a:spLocks noGrp="1"/>
          </p:cNvSpPr>
          <p:nvPr>
            <p:ph type="sldNum" sz="quarter" idx="12"/>
          </p:nvPr>
        </p:nvSpPr>
        <p:spPr>
          <a:xfrm>
            <a:off x="440349" y="6400800"/>
            <a:ext cx="338501" cy="196131"/>
          </a:xfrm>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3481310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86B805-AC3A-DE44-A92B-A678CBD93CB9}"/>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26EADC20-2BAE-3B42-9669-0C8CEE9B05CE}"/>
              </a:ext>
            </a:extLst>
          </p:cNvPr>
          <p:cNvSpPr>
            <a:spLocks noGrp="1"/>
          </p:cNvSpPr>
          <p:nvPr>
            <p:ph type="sldNum" sz="quarter" idx="11"/>
          </p:nvPr>
        </p:nvSpPr>
        <p:spPr/>
        <p:txBody>
          <a:bodyPr/>
          <a:lstStyle/>
          <a:p>
            <a:fld id="{12D674B1-7D05-4830-9F7D-921209997DBD}" type="slidenum">
              <a:rPr lang="en-GB" smtClean="0"/>
              <a:pPr/>
              <a:t>‹#›</a:t>
            </a:fld>
            <a:endParaRPr lang="en-GB" dirty="0"/>
          </a:p>
        </p:txBody>
      </p:sp>
      <p:sp>
        <p:nvSpPr>
          <p:cNvPr id="5" name="Rectangle 4">
            <a:extLst>
              <a:ext uri="{FF2B5EF4-FFF2-40B4-BE49-F238E27FC236}">
                <a16:creationId xmlns:a16="http://schemas.microsoft.com/office/drawing/2014/main" id="{BA0CA8B1-130D-E441-8C82-9EA59A700DED}"/>
              </a:ext>
            </a:extLst>
          </p:cNvPr>
          <p:cNvSpPr/>
          <p:nvPr userDrawn="1"/>
        </p:nvSpPr>
        <p:spPr>
          <a:xfrm>
            <a:off x="10896600" y="5410200"/>
            <a:ext cx="1066800" cy="11867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111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1983" y="1158204"/>
            <a:ext cx="8377919" cy="758627"/>
          </a:xfrm>
        </p:spPr>
        <p:txBody>
          <a:bodyPr>
            <a:noAutofit/>
          </a:bodyPr>
          <a:lstStyle>
            <a:lvl1pPr>
              <a:defRPr sz="5400" baseline="0"/>
            </a:lvl1pPr>
          </a:lstStyle>
          <a:p>
            <a:r>
              <a:rPr lang="en-GB" noProof="0" dirty="0"/>
              <a:t>Click to add title 54pt</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D674B1-7D05-4830-9F7D-921209997DBD}" type="slidenum">
              <a:rPr lang="en-GB" noProof="0" smtClean="0"/>
              <a:pPr/>
              <a:t>‹#›</a:t>
            </a:fld>
            <a:endParaRPr lang="en-GB" noProof="0" dirty="0"/>
          </a:p>
        </p:txBody>
      </p:sp>
      <p:sp>
        <p:nvSpPr>
          <p:cNvPr id="7" name="Text Placeholder 6"/>
          <p:cNvSpPr>
            <a:spLocks noGrp="1"/>
          </p:cNvSpPr>
          <p:nvPr>
            <p:ph type="body" sz="quarter" idx="13"/>
          </p:nvPr>
        </p:nvSpPr>
        <p:spPr>
          <a:xfrm>
            <a:off x="981983" y="2209800"/>
            <a:ext cx="8377920" cy="3538841"/>
          </a:xfrm>
        </p:spPr>
        <p:txBody>
          <a:bodyPr>
            <a:noAutofit/>
          </a:bodyPr>
          <a:lstStyle>
            <a:lvl1pPr marL="167992" indent="-167992">
              <a:spcBef>
                <a:spcPts val="1200"/>
              </a:spcBef>
              <a:buClr>
                <a:schemeClr val="accent1"/>
              </a:buClr>
              <a:buFont typeface="Arial" pitchFamily="34" charset="0"/>
              <a:buChar char="•"/>
              <a:defRPr lang="en-US" sz="2000" kern="1200" noProof="0" dirty="0" smtClean="0">
                <a:solidFill>
                  <a:schemeClr val="tx1"/>
                </a:solidFill>
                <a:latin typeface="+mn-lt"/>
                <a:ea typeface="+mn-ea"/>
                <a:cs typeface="+mn-cs"/>
              </a:defRPr>
            </a:lvl1pPr>
            <a:lvl2pPr marL="167992" indent="-167992">
              <a:spcBef>
                <a:spcPts val="1200"/>
              </a:spcBef>
              <a:buClr>
                <a:schemeClr val="accent1"/>
              </a:buClr>
              <a:buFont typeface="Arial" pitchFamily="34" charset="0"/>
              <a:buChar char="•"/>
              <a:defRPr lang="en-US" sz="2000" kern="1200" noProof="0" dirty="0" smtClean="0">
                <a:solidFill>
                  <a:schemeClr val="tx1"/>
                </a:solidFill>
                <a:latin typeface="+mn-lt"/>
                <a:ea typeface="+mn-ea"/>
                <a:cs typeface="+mn-cs"/>
              </a:defRPr>
            </a:lvl2pPr>
            <a:lvl3pPr marL="167992" indent="-167992">
              <a:spcBef>
                <a:spcPts val="1200"/>
              </a:spcBef>
              <a:buClr>
                <a:schemeClr val="accent1"/>
              </a:buClr>
              <a:buFont typeface="Arial" pitchFamily="34" charset="0"/>
              <a:buChar char="•"/>
              <a:defRPr lang="en-US" sz="2000" kern="1200" noProof="0" dirty="0" smtClean="0">
                <a:solidFill>
                  <a:schemeClr val="tx1"/>
                </a:solidFill>
                <a:latin typeface="+mn-lt"/>
                <a:ea typeface="+mn-ea"/>
                <a:cs typeface="+mn-cs"/>
              </a:defRPr>
            </a:lvl3pPr>
            <a:lvl4pPr marL="167992" indent="-167992">
              <a:spcBef>
                <a:spcPts val="1200"/>
              </a:spcBef>
              <a:buClr>
                <a:schemeClr val="accent1"/>
              </a:buClr>
              <a:buFont typeface="Arial" pitchFamily="34" charset="0"/>
              <a:buChar char="•"/>
              <a:defRPr lang="en-US" sz="2000" kern="1200" noProof="0" dirty="0" smtClean="0">
                <a:solidFill>
                  <a:schemeClr val="tx1"/>
                </a:solidFill>
                <a:latin typeface="+mn-lt"/>
                <a:ea typeface="+mn-ea"/>
                <a:cs typeface="+mn-cs"/>
              </a:defRPr>
            </a:lvl4pPr>
            <a:lvl5pPr marL="167992" indent="-167992">
              <a:spcBef>
                <a:spcPts val="1200"/>
              </a:spcBef>
              <a:buClr>
                <a:schemeClr val="accent1"/>
              </a:buClr>
              <a:buFont typeface="Arial" pitchFamily="34" charset="0"/>
              <a:buChar char="•"/>
              <a:defRPr lang="en-US" sz="2000" kern="1200" noProof="0" dirty="0" smtClean="0">
                <a:solidFill>
                  <a:schemeClr val="tx1"/>
                </a:solidFill>
                <a:latin typeface="+mn-lt"/>
                <a:ea typeface="+mn-ea"/>
                <a:cs typeface="+mn-cs"/>
              </a:defRPr>
            </a:lvl5pPr>
            <a:lvl6pPr marL="167992" indent="-167992">
              <a:spcBef>
                <a:spcPts val="1333"/>
              </a:spcBef>
              <a:buFont typeface="Arial" pitchFamily="34" charset="0"/>
              <a:buChar char="•"/>
              <a:defRPr lang="en-US" sz="2133" kern="1200" noProof="0" dirty="0" smtClean="0">
                <a:solidFill>
                  <a:schemeClr val="tx1"/>
                </a:solidFill>
                <a:latin typeface="+mn-lt"/>
                <a:ea typeface="+mn-ea"/>
                <a:cs typeface="+mn-cs"/>
              </a:defRPr>
            </a:lvl6pPr>
            <a:lvl7pPr marL="167992" indent="-167992">
              <a:spcBef>
                <a:spcPts val="1333"/>
              </a:spcBef>
              <a:buFont typeface="Arial" pitchFamily="34" charset="0"/>
              <a:buChar char="•"/>
              <a:defRPr lang="en-US" sz="2133" kern="1200" noProof="0" dirty="0" smtClean="0">
                <a:solidFill>
                  <a:schemeClr val="tx1"/>
                </a:solidFill>
                <a:latin typeface="+mn-lt"/>
                <a:ea typeface="+mn-ea"/>
                <a:cs typeface="+mn-cs"/>
              </a:defRPr>
            </a:lvl7pPr>
            <a:lvl8pPr marL="167992" indent="-167992">
              <a:spcBef>
                <a:spcPts val="1333"/>
              </a:spcBef>
              <a:buFont typeface="Arial" pitchFamily="34" charset="0"/>
              <a:buChar char="•"/>
              <a:defRPr lang="en-US" sz="2133" kern="1200" noProof="0" dirty="0" smtClean="0">
                <a:solidFill>
                  <a:schemeClr val="tx1"/>
                </a:solidFill>
                <a:latin typeface="+mn-lt"/>
                <a:ea typeface="+mn-ea"/>
                <a:cs typeface="+mn-cs"/>
              </a:defRPr>
            </a:lvl8pPr>
            <a:lvl9pPr marL="167992" indent="-167992">
              <a:spcBef>
                <a:spcPts val="1333"/>
              </a:spcBef>
              <a:buFont typeface="Arial" pitchFamily="34" charset="0"/>
              <a:buChar char="•"/>
              <a:defRPr lang="en-GB" sz="2133" kern="1200" noProof="0" dirty="0" smtClean="0">
                <a:solidFill>
                  <a:schemeClr val="tx1"/>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noProof="0" dirty="0"/>
          </a:p>
        </p:txBody>
      </p:sp>
    </p:spTree>
    <p:extLst>
      <p:ext uri="{BB962C8B-B14F-4D97-AF65-F5344CB8AC3E}">
        <p14:creationId xmlns:p14="http://schemas.microsoft.com/office/powerpoint/2010/main" val="518054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eed Picture">
    <p:spTree>
      <p:nvGrpSpPr>
        <p:cNvPr id="1" name=""/>
        <p:cNvGrpSpPr/>
        <p:nvPr/>
      </p:nvGrpSpPr>
      <p:grpSpPr>
        <a:xfrm>
          <a:off x="0" y="0"/>
          <a:ext cx="0" cy="0"/>
          <a:chOff x="0" y="0"/>
          <a:chExt cx="0" cy="0"/>
        </a:xfrm>
      </p:grpSpPr>
      <p:sp>
        <p:nvSpPr>
          <p:cNvPr id="6" name="Google Shape;1305;p54">
            <a:extLst>
              <a:ext uri="{FF2B5EF4-FFF2-40B4-BE49-F238E27FC236}">
                <a16:creationId xmlns:a16="http://schemas.microsoft.com/office/drawing/2014/main" id="{2B6C14DE-35B9-8449-888F-624643EF42E3}"/>
              </a:ext>
            </a:extLst>
          </p:cNvPr>
          <p:cNvSpPr/>
          <p:nvPr userDrawn="1"/>
        </p:nvSpPr>
        <p:spPr>
          <a:xfrm>
            <a:off x="10484821" y="4495800"/>
            <a:ext cx="1707179" cy="2362200"/>
          </a:xfrm>
          <a:custGeom>
            <a:avLst/>
            <a:gdLst/>
            <a:ahLst/>
            <a:cxnLst/>
            <a:rect l="l" t="t" r="r" b="b"/>
            <a:pathLst>
              <a:path w="5013957" h="6937743" extrusionOk="0">
                <a:moveTo>
                  <a:pt x="4997302" y="0"/>
                </a:moveTo>
                <a:lnTo>
                  <a:pt x="0" y="6937743"/>
                </a:lnTo>
                <a:lnTo>
                  <a:pt x="5013251" y="6911163"/>
                </a:lnTo>
                <a:cubicBezTo>
                  <a:pt x="5018567" y="4614531"/>
                  <a:pt x="4991986" y="2296632"/>
                  <a:pt x="499730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7" name="Freeform 6">
            <a:extLst>
              <a:ext uri="{FF2B5EF4-FFF2-40B4-BE49-F238E27FC236}">
                <a16:creationId xmlns:a16="http://schemas.microsoft.com/office/drawing/2014/main" id="{EFC3C870-8CA4-9F4F-9A64-52E2001C3CD4}"/>
              </a:ext>
            </a:extLst>
          </p:cNvPr>
          <p:cNvSpPr/>
          <p:nvPr userDrawn="1"/>
        </p:nvSpPr>
        <p:spPr>
          <a:xfrm>
            <a:off x="-21773" y="-18662"/>
            <a:ext cx="7764625" cy="6913985"/>
          </a:xfrm>
          <a:custGeom>
            <a:avLst/>
            <a:gdLst>
              <a:gd name="connsiteX0" fmla="*/ 2631233 w 7736633"/>
              <a:gd name="connsiteY0" fmla="*/ 0 h 6885992"/>
              <a:gd name="connsiteX1" fmla="*/ 7736633 w 7736633"/>
              <a:gd name="connsiteY1" fmla="*/ 0 h 6885992"/>
              <a:gd name="connsiteX2" fmla="*/ 2767394 w 7736633"/>
              <a:gd name="connsiteY2" fmla="*/ 6867602 h 6885992"/>
              <a:gd name="connsiteX3" fmla="*/ 2783634 w 7736633"/>
              <a:gd name="connsiteY3" fmla="*/ 6885992 h 6885992"/>
              <a:gd name="connsiteX4" fmla="*/ 2754087 w 7736633"/>
              <a:gd name="connsiteY4" fmla="*/ 6885992 h 6885992"/>
              <a:gd name="connsiteX5" fmla="*/ 0 w 7736633"/>
              <a:gd name="connsiteY5" fmla="*/ 6885992 h 6885992"/>
              <a:gd name="connsiteX6" fmla="*/ 0 w 7736633"/>
              <a:gd name="connsiteY6" fmla="*/ 3741576 h 6885992"/>
              <a:gd name="connsiteX7" fmla="*/ 0 w 7736633"/>
              <a:gd name="connsiteY7" fmla="*/ 3733800 h 6885992"/>
              <a:gd name="connsiteX8" fmla="*/ 3044 w 7736633"/>
              <a:gd name="connsiteY8" fmla="*/ 3737247 h 6885992"/>
              <a:gd name="connsiteX0" fmla="*/ 2631233 w 7736633"/>
              <a:gd name="connsiteY0" fmla="*/ 0 h 6885992"/>
              <a:gd name="connsiteX1" fmla="*/ 7736633 w 7736633"/>
              <a:gd name="connsiteY1" fmla="*/ 0 h 6885992"/>
              <a:gd name="connsiteX2" fmla="*/ 2767394 w 7736633"/>
              <a:gd name="connsiteY2" fmla="*/ 6867602 h 6885992"/>
              <a:gd name="connsiteX3" fmla="*/ 2783634 w 7736633"/>
              <a:gd name="connsiteY3" fmla="*/ 6885992 h 6885992"/>
              <a:gd name="connsiteX4" fmla="*/ 2754087 w 7736633"/>
              <a:gd name="connsiteY4" fmla="*/ 6885992 h 6885992"/>
              <a:gd name="connsiteX5" fmla="*/ 0 w 7736633"/>
              <a:gd name="connsiteY5" fmla="*/ 6885992 h 6885992"/>
              <a:gd name="connsiteX6" fmla="*/ 0 w 7736633"/>
              <a:gd name="connsiteY6" fmla="*/ 3741576 h 6885992"/>
              <a:gd name="connsiteX7" fmla="*/ 0 w 7736633"/>
              <a:gd name="connsiteY7" fmla="*/ 3733800 h 6885992"/>
              <a:gd name="connsiteX8" fmla="*/ 21705 w 7736633"/>
              <a:gd name="connsiteY8" fmla="*/ 4297084 h 6885992"/>
              <a:gd name="connsiteX9" fmla="*/ 2631233 w 7736633"/>
              <a:gd name="connsiteY9" fmla="*/ 0 h 6885992"/>
              <a:gd name="connsiteX0" fmla="*/ 2659224 w 7764624"/>
              <a:gd name="connsiteY0" fmla="*/ 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87147 h 6885992"/>
              <a:gd name="connsiteX8" fmla="*/ 49696 w 7764624"/>
              <a:gd name="connsiteY8" fmla="*/ 4297084 h 6885992"/>
              <a:gd name="connsiteX9" fmla="*/ 2659224 w 7764624"/>
              <a:gd name="connsiteY9" fmla="*/ 0 h 6885992"/>
              <a:gd name="connsiteX0" fmla="*/ 2659224 w 7764624"/>
              <a:gd name="connsiteY0" fmla="*/ 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87147 h 6885992"/>
              <a:gd name="connsiteX8" fmla="*/ 217647 w 7764624"/>
              <a:gd name="connsiteY8" fmla="*/ 3429337 h 6885992"/>
              <a:gd name="connsiteX9" fmla="*/ 2659224 w 7764624"/>
              <a:gd name="connsiteY9" fmla="*/ 0 h 6885992"/>
              <a:gd name="connsiteX0" fmla="*/ 2621901 w 7764624"/>
              <a:gd name="connsiteY0" fmla="*/ 9331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87147 h 6885992"/>
              <a:gd name="connsiteX8" fmla="*/ 217647 w 7764624"/>
              <a:gd name="connsiteY8" fmla="*/ 3429337 h 6885992"/>
              <a:gd name="connsiteX9" fmla="*/ 2621901 w 7764624"/>
              <a:gd name="connsiteY9" fmla="*/ 9331 h 6885992"/>
              <a:gd name="connsiteX0" fmla="*/ 2565918 w 7764624"/>
              <a:gd name="connsiteY0" fmla="*/ 0 h 6895323"/>
              <a:gd name="connsiteX1" fmla="*/ 7764624 w 7764624"/>
              <a:gd name="connsiteY1" fmla="*/ 9331 h 6895323"/>
              <a:gd name="connsiteX2" fmla="*/ 2795385 w 7764624"/>
              <a:gd name="connsiteY2" fmla="*/ 6876933 h 6895323"/>
              <a:gd name="connsiteX3" fmla="*/ 2811625 w 7764624"/>
              <a:gd name="connsiteY3" fmla="*/ 6895323 h 6895323"/>
              <a:gd name="connsiteX4" fmla="*/ 2782078 w 7764624"/>
              <a:gd name="connsiteY4" fmla="*/ 6895323 h 6895323"/>
              <a:gd name="connsiteX5" fmla="*/ 27991 w 7764624"/>
              <a:gd name="connsiteY5" fmla="*/ 6895323 h 6895323"/>
              <a:gd name="connsiteX6" fmla="*/ 27991 w 7764624"/>
              <a:gd name="connsiteY6" fmla="*/ 3750907 h 6895323"/>
              <a:gd name="connsiteX7" fmla="*/ 0 w 7764624"/>
              <a:gd name="connsiteY7" fmla="*/ 3696478 h 6895323"/>
              <a:gd name="connsiteX8" fmla="*/ 217647 w 7764624"/>
              <a:gd name="connsiteY8" fmla="*/ 3438668 h 6895323"/>
              <a:gd name="connsiteX9" fmla="*/ 2565918 w 7764624"/>
              <a:gd name="connsiteY9" fmla="*/ 0 h 6895323"/>
              <a:gd name="connsiteX0" fmla="*/ 2603240 w 7764624"/>
              <a:gd name="connsiteY0" fmla="*/ 933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87147 h 6885992"/>
              <a:gd name="connsiteX8" fmla="*/ 217647 w 7764624"/>
              <a:gd name="connsiteY8" fmla="*/ 3429337 h 6885992"/>
              <a:gd name="connsiteX9" fmla="*/ 2603240 w 7764624"/>
              <a:gd name="connsiteY9" fmla="*/ 9330 h 6885992"/>
              <a:gd name="connsiteX0" fmla="*/ 2603240 w 7764624"/>
              <a:gd name="connsiteY0" fmla="*/ 933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87147 h 6885992"/>
              <a:gd name="connsiteX8" fmla="*/ 189655 w 7764624"/>
              <a:gd name="connsiteY8" fmla="*/ 3382684 h 6885992"/>
              <a:gd name="connsiteX9" fmla="*/ 2603240 w 7764624"/>
              <a:gd name="connsiteY9" fmla="*/ 9330 h 6885992"/>
              <a:gd name="connsiteX0" fmla="*/ 2603240 w 7764624"/>
              <a:gd name="connsiteY0" fmla="*/ 933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49825 h 6885992"/>
              <a:gd name="connsiteX8" fmla="*/ 189655 w 7764624"/>
              <a:gd name="connsiteY8" fmla="*/ 3382684 h 6885992"/>
              <a:gd name="connsiteX9" fmla="*/ 2603240 w 7764624"/>
              <a:gd name="connsiteY9" fmla="*/ 9330 h 6885992"/>
              <a:gd name="connsiteX0" fmla="*/ 2603240 w 7764624"/>
              <a:gd name="connsiteY0" fmla="*/ 933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9330 w 7764624"/>
              <a:gd name="connsiteY6" fmla="*/ 3825552 h 6885992"/>
              <a:gd name="connsiteX7" fmla="*/ 0 w 7764624"/>
              <a:gd name="connsiteY7" fmla="*/ 3649825 h 6885992"/>
              <a:gd name="connsiteX8" fmla="*/ 189655 w 7764624"/>
              <a:gd name="connsiteY8" fmla="*/ 3382684 h 6885992"/>
              <a:gd name="connsiteX9" fmla="*/ 2603240 w 7764624"/>
              <a:gd name="connsiteY9" fmla="*/ 9330 h 6885992"/>
              <a:gd name="connsiteX0" fmla="*/ 2603241 w 7764625"/>
              <a:gd name="connsiteY0" fmla="*/ 9330 h 6895323"/>
              <a:gd name="connsiteX1" fmla="*/ 7764625 w 7764625"/>
              <a:gd name="connsiteY1" fmla="*/ 0 h 6895323"/>
              <a:gd name="connsiteX2" fmla="*/ 2795386 w 7764625"/>
              <a:gd name="connsiteY2" fmla="*/ 6867602 h 6895323"/>
              <a:gd name="connsiteX3" fmla="*/ 2811626 w 7764625"/>
              <a:gd name="connsiteY3" fmla="*/ 6885992 h 6895323"/>
              <a:gd name="connsiteX4" fmla="*/ 2782079 w 7764625"/>
              <a:gd name="connsiteY4" fmla="*/ 6885992 h 6895323"/>
              <a:gd name="connsiteX5" fmla="*/ 0 w 7764625"/>
              <a:gd name="connsiteY5" fmla="*/ 6895323 h 6895323"/>
              <a:gd name="connsiteX6" fmla="*/ 9331 w 7764625"/>
              <a:gd name="connsiteY6" fmla="*/ 3825552 h 6895323"/>
              <a:gd name="connsiteX7" fmla="*/ 1 w 7764625"/>
              <a:gd name="connsiteY7" fmla="*/ 3649825 h 6895323"/>
              <a:gd name="connsiteX8" fmla="*/ 189656 w 7764625"/>
              <a:gd name="connsiteY8" fmla="*/ 3382684 h 6895323"/>
              <a:gd name="connsiteX9" fmla="*/ 2603241 w 7764625"/>
              <a:gd name="connsiteY9" fmla="*/ 9330 h 6895323"/>
              <a:gd name="connsiteX0" fmla="*/ 2603241 w 7764625"/>
              <a:gd name="connsiteY0" fmla="*/ 0 h 6913985"/>
              <a:gd name="connsiteX1" fmla="*/ 7764625 w 7764625"/>
              <a:gd name="connsiteY1" fmla="*/ 18662 h 6913985"/>
              <a:gd name="connsiteX2" fmla="*/ 2795386 w 7764625"/>
              <a:gd name="connsiteY2" fmla="*/ 6886264 h 6913985"/>
              <a:gd name="connsiteX3" fmla="*/ 2811626 w 7764625"/>
              <a:gd name="connsiteY3" fmla="*/ 6904654 h 6913985"/>
              <a:gd name="connsiteX4" fmla="*/ 2782079 w 7764625"/>
              <a:gd name="connsiteY4" fmla="*/ 6904654 h 6913985"/>
              <a:gd name="connsiteX5" fmla="*/ 0 w 7764625"/>
              <a:gd name="connsiteY5" fmla="*/ 6913985 h 6913985"/>
              <a:gd name="connsiteX6" fmla="*/ 9331 w 7764625"/>
              <a:gd name="connsiteY6" fmla="*/ 3844214 h 6913985"/>
              <a:gd name="connsiteX7" fmla="*/ 1 w 7764625"/>
              <a:gd name="connsiteY7" fmla="*/ 3668487 h 6913985"/>
              <a:gd name="connsiteX8" fmla="*/ 189656 w 7764625"/>
              <a:gd name="connsiteY8" fmla="*/ 3401346 h 6913985"/>
              <a:gd name="connsiteX9" fmla="*/ 2603241 w 7764625"/>
              <a:gd name="connsiteY9" fmla="*/ 0 h 69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4625" h="6913985">
                <a:moveTo>
                  <a:pt x="2603241" y="0"/>
                </a:moveTo>
                <a:lnTo>
                  <a:pt x="7764625" y="18662"/>
                </a:lnTo>
                <a:lnTo>
                  <a:pt x="2795386" y="6886264"/>
                </a:lnTo>
                <a:lnTo>
                  <a:pt x="2811626" y="6904654"/>
                </a:lnTo>
                <a:lnTo>
                  <a:pt x="2782079" y="6904654"/>
                </a:lnTo>
                <a:lnTo>
                  <a:pt x="0" y="6913985"/>
                </a:lnTo>
                <a:cubicBezTo>
                  <a:pt x="3110" y="5890728"/>
                  <a:pt x="6221" y="4867471"/>
                  <a:pt x="9331" y="3844214"/>
                </a:cubicBezTo>
                <a:lnTo>
                  <a:pt x="1" y="3668487"/>
                </a:lnTo>
                <a:lnTo>
                  <a:pt x="189656" y="3401346"/>
                </a:lnTo>
                <a:lnTo>
                  <a:pt x="26032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1308;p54">
            <a:extLst>
              <a:ext uri="{FF2B5EF4-FFF2-40B4-BE49-F238E27FC236}">
                <a16:creationId xmlns:a16="http://schemas.microsoft.com/office/drawing/2014/main" id="{38FD3F97-DFC6-094F-B7B7-98C9A2C84152}"/>
              </a:ext>
            </a:extLst>
          </p:cNvPr>
          <p:cNvSpPr/>
          <p:nvPr userDrawn="1"/>
        </p:nvSpPr>
        <p:spPr>
          <a:xfrm rot="10800000">
            <a:off x="-33528" y="-24536"/>
            <a:ext cx="2667000" cy="3758336"/>
          </a:xfrm>
          <a:custGeom>
            <a:avLst/>
            <a:gdLst/>
            <a:ahLst/>
            <a:cxnLst/>
            <a:rect l="l" t="t" r="r" b="b"/>
            <a:pathLst>
              <a:path w="5013957" h="6937743" extrusionOk="0">
                <a:moveTo>
                  <a:pt x="4997302" y="0"/>
                </a:moveTo>
                <a:lnTo>
                  <a:pt x="0" y="6937743"/>
                </a:lnTo>
                <a:lnTo>
                  <a:pt x="5013251" y="6911163"/>
                </a:lnTo>
                <a:cubicBezTo>
                  <a:pt x="5018567" y="4614531"/>
                  <a:pt x="4991986" y="2296632"/>
                  <a:pt x="499730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Tree>
    <p:extLst>
      <p:ext uri="{BB962C8B-B14F-4D97-AF65-F5344CB8AC3E}">
        <p14:creationId xmlns:p14="http://schemas.microsoft.com/office/powerpoint/2010/main" val="1008022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Bleed Picture">
    <p:spTree>
      <p:nvGrpSpPr>
        <p:cNvPr id="1" name=""/>
        <p:cNvGrpSpPr/>
        <p:nvPr/>
      </p:nvGrpSpPr>
      <p:grpSpPr>
        <a:xfrm>
          <a:off x="0" y="0"/>
          <a:ext cx="0" cy="0"/>
          <a:chOff x="0" y="0"/>
          <a:chExt cx="0" cy="0"/>
        </a:xfrm>
      </p:grpSpPr>
      <p:sp>
        <p:nvSpPr>
          <p:cNvPr id="4" name="Google Shape;1308;p54">
            <a:extLst>
              <a:ext uri="{FF2B5EF4-FFF2-40B4-BE49-F238E27FC236}">
                <a16:creationId xmlns:a16="http://schemas.microsoft.com/office/drawing/2014/main" id="{3FB080C6-D3F7-AC40-B268-D60B1ABBA991}"/>
              </a:ext>
            </a:extLst>
          </p:cNvPr>
          <p:cNvSpPr/>
          <p:nvPr userDrawn="1"/>
        </p:nvSpPr>
        <p:spPr>
          <a:xfrm rot="10800000">
            <a:off x="-33528" y="-24536"/>
            <a:ext cx="2667000" cy="3758336"/>
          </a:xfrm>
          <a:custGeom>
            <a:avLst/>
            <a:gdLst/>
            <a:ahLst/>
            <a:cxnLst/>
            <a:rect l="l" t="t" r="r" b="b"/>
            <a:pathLst>
              <a:path w="5013957" h="6937743" extrusionOk="0">
                <a:moveTo>
                  <a:pt x="4997302" y="0"/>
                </a:moveTo>
                <a:lnTo>
                  <a:pt x="0" y="6937743"/>
                </a:lnTo>
                <a:lnTo>
                  <a:pt x="5013251" y="6911163"/>
                </a:lnTo>
                <a:cubicBezTo>
                  <a:pt x="5018567" y="4614531"/>
                  <a:pt x="4991986" y="2296632"/>
                  <a:pt x="499730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3" name="Google Shape;1305;p54">
            <a:extLst>
              <a:ext uri="{FF2B5EF4-FFF2-40B4-BE49-F238E27FC236}">
                <a16:creationId xmlns:a16="http://schemas.microsoft.com/office/drawing/2014/main" id="{84E7BD64-18FB-BA4D-B331-DDEE448BDCF6}"/>
              </a:ext>
            </a:extLst>
          </p:cNvPr>
          <p:cNvSpPr/>
          <p:nvPr userDrawn="1"/>
        </p:nvSpPr>
        <p:spPr>
          <a:xfrm>
            <a:off x="10484821" y="4495800"/>
            <a:ext cx="1707179" cy="2362200"/>
          </a:xfrm>
          <a:custGeom>
            <a:avLst/>
            <a:gdLst/>
            <a:ahLst/>
            <a:cxnLst/>
            <a:rect l="l" t="t" r="r" b="b"/>
            <a:pathLst>
              <a:path w="5013957" h="6937743" extrusionOk="0">
                <a:moveTo>
                  <a:pt x="4997302" y="0"/>
                </a:moveTo>
                <a:lnTo>
                  <a:pt x="0" y="6937743"/>
                </a:lnTo>
                <a:lnTo>
                  <a:pt x="5013251" y="6911163"/>
                </a:lnTo>
                <a:cubicBezTo>
                  <a:pt x="5018567" y="4614531"/>
                  <a:pt x="4991986" y="2296632"/>
                  <a:pt x="499730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5" name="Freeform 4">
            <a:extLst>
              <a:ext uri="{FF2B5EF4-FFF2-40B4-BE49-F238E27FC236}">
                <a16:creationId xmlns:a16="http://schemas.microsoft.com/office/drawing/2014/main" id="{F03AE94D-BBE5-1C4E-978A-19526324A2FB}"/>
              </a:ext>
            </a:extLst>
          </p:cNvPr>
          <p:cNvSpPr/>
          <p:nvPr userDrawn="1"/>
        </p:nvSpPr>
        <p:spPr>
          <a:xfrm>
            <a:off x="-21773" y="-18662"/>
            <a:ext cx="7764625" cy="6913985"/>
          </a:xfrm>
          <a:custGeom>
            <a:avLst/>
            <a:gdLst>
              <a:gd name="connsiteX0" fmla="*/ 2631233 w 7736633"/>
              <a:gd name="connsiteY0" fmla="*/ 0 h 6885992"/>
              <a:gd name="connsiteX1" fmla="*/ 7736633 w 7736633"/>
              <a:gd name="connsiteY1" fmla="*/ 0 h 6885992"/>
              <a:gd name="connsiteX2" fmla="*/ 2767394 w 7736633"/>
              <a:gd name="connsiteY2" fmla="*/ 6867602 h 6885992"/>
              <a:gd name="connsiteX3" fmla="*/ 2783634 w 7736633"/>
              <a:gd name="connsiteY3" fmla="*/ 6885992 h 6885992"/>
              <a:gd name="connsiteX4" fmla="*/ 2754087 w 7736633"/>
              <a:gd name="connsiteY4" fmla="*/ 6885992 h 6885992"/>
              <a:gd name="connsiteX5" fmla="*/ 0 w 7736633"/>
              <a:gd name="connsiteY5" fmla="*/ 6885992 h 6885992"/>
              <a:gd name="connsiteX6" fmla="*/ 0 w 7736633"/>
              <a:gd name="connsiteY6" fmla="*/ 3741576 h 6885992"/>
              <a:gd name="connsiteX7" fmla="*/ 0 w 7736633"/>
              <a:gd name="connsiteY7" fmla="*/ 3733800 h 6885992"/>
              <a:gd name="connsiteX8" fmla="*/ 3044 w 7736633"/>
              <a:gd name="connsiteY8" fmla="*/ 3737247 h 6885992"/>
              <a:gd name="connsiteX0" fmla="*/ 2631233 w 7736633"/>
              <a:gd name="connsiteY0" fmla="*/ 0 h 6885992"/>
              <a:gd name="connsiteX1" fmla="*/ 7736633 w 7736633"/>
              <a:gd name="connsiteY1" fmla="*/ 0 h 6885992"/>
              <a:gd name="connsiteX2" fmla="*/ 2767394 w 7736633"/>
              <a:gd name="connsiteY2" fmla="*/ 6867602 h 6885992"/>
              <a:gd name="connsiteX3" fmla="*/ 2783634 w 7736633"/>
              <a:gd name="connsiteY3" fmla="*/ 6885992 h 6885992"/>
              <a:gd name="connsiteX4" fmla="*/ 2754087 w 7736633"/>
              <a:gd name="connsiteY4" fmla="*/ 6885992 h 6885992"/>
              <a:gd name="connsiteX5" fmla="*/ 0 w 7736633"/>
              <a:gd name="connsiteY5" fmla="*/ 6885992 h 6885992"/>
              <a:gd name="connsiteX6" fmla="*/ 0 w 7736633"/>
              <a:gd name="connsiteY6" fmla="*/ 3741576 h 6885992"/>
              <a:gd name="connsiteX7" fmla="*/ 0 w 7736633"/>
              <a:gd name="connsiteY7" fmla="*/ 3733800 h 6885992"/>
              <a:gd name="connsiteX8" fmla="*/ 21705 w 7736633"/>
              <a:gd name="connsiteY8" fmla="*/ 4297084 h 6885992"/>
              <a:gd name="connsiteX9" fmla="*/ 2631233 w 7736633"/>
              <a:gd name="connsiteY9" fmla="*/ 0 h 6885992"/>
              <a:gd name="connsiteX0" fmla="*/ 2659224 w 7764624"/>
              <a:gd name="connsiteY0" fmla="*/ 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87147 h 6885992"/>
              <a:gd name="connsiteX8" fmla="*/ 49696 w 7764624"/>
              <a:gd name="connsiteY8" fmla="*/ 4297084 h 6885992"/>
              <a:gd name="connsiteX9" fmla="*/ 2659224 w 7764624"/>
              <a:gd name="connsiteY9" fmla="*/ 0 h 6885992"/>
              <a:gd name="connsiteX0" fmla="*/ 2659224 w 7764624"/>
              <a:gd name="connsiteY0" fmla="*/ 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87147 h 6885992"/>
              <a:gd name="connsiteX8" fmla="*/ 217647 w 7764624"/>
              <a:gd name="connsiteY8" fmla="*/ 3429337 h 6885992"/>
              <a:gd name="connsiteX9" fmla="*/ 2659224 w 7764624"/>
              <a:gd name="connsiteY9" fmla="*/ 0 h 6885992"/>
              <a:gd name="connsiteX0" fmla="*/ 2621901 w 7764624"/>
              <a:gd name="connsiteY0" fmla="*/ 9331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87147 h 6885992"/>
              <a:gd name="connsiteX8" fmla="*/ 217647 w 7764624"/>
              <a:gd name="connsiteY8" fmla="*/ 3429337 h 6885992"/>
              <a:gd name="connsiteX9" fmla="*/ 2621901 w 7764624"/>
              <a:gd name="connsiteY9" fmla="*/ 9331 h 6885992"/>
              <a:gd name="connsiteX0" fmla="*/ 2565918 w 7764624"/>
              <a:gd name="connsiteY0" fmla="*/ 0 h 6895323"/>
              <a:gd name="connsiteX1" fmla="*/ 7764624 w 7764624"/>
              <a:gd name="connsiteY1" fmla="*/ 9331 h 6895323"/>
              <a:gd name="connsiteX2" fmla="*/ 2795385 w 7764624"/>
              <a:gd name="connsiteY2" fmla="*/ 6876933 h 6895323"/>
              <a:gd name="connsiteX3" fmla="*/ 2811625 w 7764624"/>
              <a:gd name="connsiteY3" fmla="*/ 6895323 h 6895323"/>
              <a:gd name="connsiteX4" fmla="*/ 2782078 w 7764624"/>
              <a:gd name="connsiteY4" fmla="*/ 6895323 h 6895323"/>
              <a:gd name="connsiteX5" fmla="*/ 27991 w 7764624"/>
              <a:gd name="connsiteY5" fmla="*/ 6895323 h 6895323"/>
              <a:gd name="connsiteX6" fmla="*/ 27991 w 7764624"/>
              <a:gd name="connsiteY6" fmla="*/ 3750907 h 6895323"/>
              <a:gd name="connsiteX7" fmla="*/ 0 w 7764624"/>
              <a:gd name="connsiteY7" fmla="*/ 3696478 h 6895323"/>
              <a:gd name="connsiteX8" fmla="*/ 217647 w 7764624"/>
              <a:gd name="connsiteY8" fmla="*/ 3438668 h 6895323"/>
              <a:gd name="connsiteX9" fmla="*/ 2565918 w 7764624"/>
              <a:gd name="connsiteY9" fmla="*/ 0 h 6895323"/>
              <a:gd name="connsiteX0" fmla="*/ 2603240 w 7764624"/>
              <a:gd name="connsiteY0" fmla="*/ 933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87147 h 6885992"/>
              <a:gd name="connsiteX8" fmla="*/ 217647 w 7764624"/>
              <a:gd name="connsiteY8" fmla="*/ 3429337 h 6885992"/>
              <a:gd name="connsiteX9" fmla="*/ 2603240 w 7764624"/>
              <a:gd name="connsiteY9" fmla="*/ 9330 h 6885992"/>
              <a:gd name="connsiteX0" fmla="*/ 2603240 w 7764624"/>
              <a:gd name="connsiteY0" fmla="*/ 933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87147 h 6885992"/>
              <a:gd name="connsiteX8" fmla="*/ 189655 w 7764624"/>
              <a:gd name="connsiteY8" fmla="*/ 3382684 h 6885992"/>
              <a:gd name="connsiteX9" fmla="*/ 2603240 w 7764624"/>
              <a:gd name="connsiteY9" fmla="*/ 9330 h 6885992"/>
              <a:gd name="connsiteX0" fmla="*/ 2603240 w 7764624"/>
              <a:gd name="connsiteY0" fmla="*/ 933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27991 w 7764624"/>
              <a:gd name="connsiteY6" fmla="*/ 3741576 h 6885992"/>
              <a:gd name="connsiteX7" fmla="*/ 0 w 7764624"/>
              <a:gd name="connsiteY7" fmla="*/ 3649825 h 6885992"/>
              <a:gd name="connsiteX8" fmla="*/ 189655 w 7764624"/>
              <a:gd name="connsiteY8" fmla="*/ 3382684 h 6885992"/>
              <a:gd name="connsiteX9" fmla="*/ 2603240 w 7764624"/>
              <a:gd name="connsiteY9" fmla="*/ 9330 h 6885992"/>
              <a:gd name="connsiteX0" fmla="*/ 2603240 w 7764624"/>
              <a:gd name="connsiteY0" fmla="*/ 9330 h 6885992"/>
              <a:gd name="connsiteX1" fmla="*/ 7764624 w 7764624"/>
              <a:gd name="connsiteY1" fmla="*/ 0 h 6885992"/>
              <a:gd name="connsiteX2" fmla="*/ 2795385 w 7764624"/>
              <a:gd name="connsiteY2" fmla="*/ 6867602 h 6885992"/>
              <a:gd name="connsiteX3" fmla="*/ 2811625 w 7764624"/>
              <a:gd name="connsiteY3" fmla="*/ 6885992 h 6885992"/>
              <a:gd name="connsiteX4" fmla="*/ 2782078 w 7764624"/>
              <a:gd name="connsiteY4" fmla="*/ 6885992 h 6885992"/>
              <a:gd name="connsiteX5" fmla="*/ 27991 w 7764624"/>
              <a:gd name="connsiteY5" fmla="*/ 6885992 h 6885992"/>
              <a:gd name="connsiteX6" fmla="*/ 9330 w 7764624"/>
              <a:gd name="connsiteY6" fmla="*/ 3825552 h 6885992"/>
              <a:gd name="connsiteX7" fmla="*/ 0 w 7764624"/>
              <a:gd name="connsiteY7" fmla="*/ 3649825 h 6885992"/>
              <a:gd name="connsiteX8" fmla="*/ 189655 w 7764624"/>
              <a:gd name="connsiteY8" fmla="*/ 3382684 h 6885992"/>
              <a:gd name="connsiteX9" fmla="*/ 2603240 w 7764624"/>
              <a:gd name="connsiteY9" fmla="*/ 9330 h 6885992"/>
              <a:gd name="connsiteX0" fmla="*/ 2603241 w 7764625"/>
              <a:gd name="connsiteY0" fmla="*/ 9330 h 6895323"/>
              <a:gd name="connsiteX1" fmla="*/ 7764625 w 7764625"/>
              <a:gd name="connsiteY1" fmla="*/ 0 h 6895323"/>
              <a:gd name="connsiteX2" fmla="*/ 2795386 w 7764625"/>
              <a:gd name="connsiteY2" fmla="*/ 6867602 h 6895323"/>
              <a:gd name="connsiteX3" fmla="*/ 2811626 w 7764625"/>
              <a:gd name="connsiteY3" fmla="*/ 6885992 h 6895323"/>
              <a:gd name="connsiteX4" fmla="*/ 2782079 w 7764625"/>
              <a:gd name="connsiteY4" fmla="*/ 6885992 h 6895323"/>
              <a:gd name="connsiteX5" fmla="*/ 0 w 7764625"/>
              <a:gd name="connsiteY5" fmla="*/ 6895323 h 6895323"/>
              <a:gd name="connsiteX6" fmla="*/ 9331 w 7764625"/>
              <a:gd name="connsiteY6" fmla="*/ 3825552 h 6895323"/>
              <a:gd name="connsiteX7" fmla="*/ 1 w 7764625"/>
              <a:gd name="connsiteY7" fmla="*/ 3649825 h 6895323"/>
              <a:gd name="connsiteX8" fmla="*/ 189656 w 7764625"/>
              <a:gd name="connsiteY8" fmla="*/ 3382684 h 6895323"/>
              <a:gd name="connsiteX9" fmla="*/ 2603241 w 7764625"/>
              <a:gd name="connsiteY9" fmla="*/ 9330 h 6895323"/>
              <a:gd name="connsiteX0" fmla="*/ 2603241 w 7764625"/>
              <a:gd name="connsiteY0" fmla="*/ 0 h 6913985"/>
              <a:gd name="connsiteX1" fmla="*/ 7764625 w 7764625"/>
              <a:gd name="connsiteY1" fmla="*/ 18662 h 6913985"/>
              <a:gd name="connsiteX2" fmla="*/ 2795386 w 7764625"/>
              <a:gd name="connsiteY2" fmla="*/ 6886264 h 6913985"/>
              <a:gd name="connsiteX3" fmla="*/ 2811626 w 7764625"/>
              <a:gd name="connsiteY3" fmla="*/ 6904654 h 6913985"/>
              <a:gd name="connsiteX4" fmla="*/ 2782079 w 7764625"/>
              <a:gd name="connsiteY4" fmla="*/ 6904654 h 6913985"/>
              <a:gd name="connsiteX5" fmla="*/ 0 w 7764625"/>
              <a:gd name="connsiteY5" fmla="*/ 6913985 h 6913985"/>
              <a:gd name="connsiteX6" fmla="*/ 9331 w 7764625"/>
              <a:gd name="connsiteY6" fmla="*/ 3844214 h 6913985"/>
              <a:gd name="connsiteX7" fmla="*/ 1 w 7764625"/>
              <a:gd name="connsiteY7" fmla="*/ 3668487 h 6913985"/>
              <a:gd name="connsiteX8" fmla="*/ 189656 w 7764625"/>
              <a:gd name="connsiteY8" fmla="*/ 3401346 h 6913985"/>
              <a:gd name="connsiteX9" fmla="*/ 2603241 w 7764625"/>
              <a:gd name="connsiteY9" fmla="*/ 0 h 69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4625" h="6913985">
                <a:moveTo>
                  <a:pt x="2603241" y="0"/>
                </a:moveTo>
                <a:lnTo>
                  <a:pt x="7764625" y="18662"/>
                </a:lnTo>
                <a:lnTo>
                  <a:pt x="2795386" y="6886264"/>
                </a:lnTo>
                <a:lnTo>
                  <a:pt x="2811626" y="6904654"/>
                </a:lnTo>
                <a:lnTo>
                  <a:pt x="2782079" y="6904654"/>
                </a:lnTo>
                <a:lnTo>
                  <a:pt x="0" y="6913985"/>
                </a:lnTo>
                <a:cubicBezTo>
                  <a:pt x="3110" y="5890728"/>
                  <a:pt x="6221" y="4867471"/>
                  <a:pt x="9331" y="3844214"/>
                </a:cubicBezTo>
                <a:lnTo>
                  <a:pt x="1" y="3668487"/>
                </a:lnTo>
                <a:lnTo>
                  <a:pt x="189656" y="3401346"/>
                </a:lnTo>
                <a:lnTo>
                  <a:pt x="260324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4229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BA1340-9C29-9242-B10C-0A18041FF5D1}"/>
              </a:ext>
            </a:extLst>
          </p:cNvPr>
          <p:cNvSpPr>
            <a:spLocks noGrp="1"/>
          </p:cNvSpPr>
          <p:nvPr>
            <p:ph type="sldNum" sz="quarter" idx="10"/>
          </p:nvPr>
        </p:nvSpPr>
        <p:spPr/>
        <p:txBody>
          <a:bodyPr/>
          <a:lstStyle/>
          <a:p>
            <a:fld id="{12D674B1-7D05-4830-9F7D-921209997DBD}" type="slidenum">
              <a:rPr lang="en-GB" smtClean="0"/>
              <a:pPr/>
              <a:t>‹#›</a:t>
            </a:fld>
            <a:endParaRPr lang="en-GB" dirty="0"/>
          </a:p>
        </p:txBody>
      </p:sp>
      <p:sp>
        <p:nvSpPr>
          <p:cNvPr id="4" name="Google Shape;1315;p55">
            <a:extLst>
              <a:ext uri="{FF2B5EF4-FFF2-40B4-BE49-F238E27FC236}">
                <a16:creationId xmlns:a16="http://schemas.microsoft.com/office/drawing/2014/main" id="{3C3DA185-2A54-9345-AF94-9ADCB648F2CC}"/>
              </a:ext>
            </a:extLst>
          </p:cNvPr>
          <p:cNvSpPr/>
          <p:nvPr userDrawn="1"/>
        </p:nvSpPr>
        <p:spPr>
          <a:xfrm>
            <a:off x="0" y="0"/>
            <a:ext cx="12192000" cy="68931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dirty="0">
              <a:solidFill>
                <a:schemeClr val="lt1"/>
              </a:solidFill>
              <a:latin typeface="Avenir"/>
              <a:ea typeface="Avenir"/>
              <a:cs typeface="Avenir"/>
              <a:sym typeface="Avenir"/>
            </a:endParaRPr>
          </a:p>
        </p:txBody>
      </p:sp>
      <p:sp>
        <p:nvSpPr>
          <p:cNvPr id="8" name="Google Shape;1308;p54">
            <a:extLst>
              <a:ext uri="{FF2B5EF4-FFF2-40B4-BE49-F238E27FC236}">
                <a16:creationId xmlns:a16="http://schemas.microsoft.com/office/drawing/2014/main" id="{2B928003-92BD-2B44-B563-53C0F2B74267}"/>
              </a:ext>
            </a:extLst>
          </p:cNvPr>
          <p:cNvSpPr/>
          <p:nvPr userDrawn="1"/>
        </p:nvSpPr>
        <p:spPr>
          <a:xfrm rot="10800000">
            <a:off x="-33528" y="-24536"/>
            <a:ext cx="4376928" cy="6272936"/>
          </a:xfrm>
          <a:custGeom>
            <a:avLst/>
            <a:gdLst/>
            <a:ahLst/>
            <a:cxnLst/>
            <a:rect l="l" t="t" r="r" b="b"/>
            <a:pathLst>
              <a:path w="5013957" h="6937743" extrusionOk="0">
                <a:moveTo>
                  <a:pt x="4997302" y="0"/>
                </a:moveTo>
                <a:lnTo>
                  <a:pt x="0" y="6937743"/>
                </a:lnTo>
                <a:lnTo>
                  <a:pt x="5013251" y="6911163"/>
                </a:lnTo>
                <a:cubicBezTo>
                  <a:pt x="5018567" y="4614531"/>
                  <a:pt x="4991986" y="2296632"/>
                  <a:pt x="499730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9" name="Google Shape;1305;p54">
            <a:extLst>
              <a:ext uri="{FF2B5EF4-FFF2-40B4-BE49-F238E27FC236}">
                <a16:creationId xmlns:a16="http://schemas.microsoft.com/office/drawing/2014/main" id="{697DD75C-9806-9848-B88B-C0851BB4CE5E}"/>
              </a:ext>
            </a:extLst>
          </p:cNvPr>
          <p:cNvSpPr/>
          <p:nvPr userDrawn="1"/>
        </p:nvSpPr>
        <p:spPr>
          <a:xfrm>
            <a:off x="7696200" y="609600"/>
            <a:ext cx="4526579" cy="6324600"/>
          </a:xfrm>
          <a:custGeom>
            <a:avLst/>
            <a:gdLst/>
            <a:ahLst/>
            <a:cxnLst/>
            <a:rect l="l" t="t" r="r" b="b"/>
            <a:pathLst>
              <a:path w="5013957" h="6937743" extrusionOk="0">
                <a:moveTo>
                  <a:pt x="4997302" y="0"/>
                </a:moveTo>
                <a:lnTo>
                  <a:pt x="0" y="6937743"/>
                </a:lnTo>
                <a:lnTo>
                  <a:pt x="5013251" y="6911163"/>
                </a:lnTo>
                <a:cubicBezTo>
                  <a:pt x="5018567" y="4614531"/>
                  <a:pt x="4991986" y="2296632"/>
                  <a:pt x="499730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Tree>
    <p:extLst>
      <p:ext uri="{BB962C8B-B14F-4D97-AF65-F5344CB8AC3E}">
        <p14:creationId xmlns:p14="http://schemas.microsoft.com/office/powerpoint/2010/main" val="5049816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BA1340-9C29-9242-B10C-0A18041FF5D1}"/>
              </a:ext>
            </a:extLst>
          </p:cNvPr>
          <p:cNvSpPr>
            <a:spLocks noGrp="1"/>
          </p:cNvSpPr>
          <p:nvPr>
            <p:ph type="sldNum" sz="quarter" idx="10"/>
          </p:nvPr>
        </p:nvSpPr>
        <p:spPr/>
        <p:txBody>
          <a:bodyPr/>
          <a:lstStyle/>
          <a:p>
            <a:fld id="{12D674B1-7D05-4830-9F7D-921209997DBD}" type="slidenum">
              <a:rPr lang="en-GB" smtClean="0"/>
              <a:pPr/>
              <a:t>‹#›</a:t>
            </a:fld>
            <a:endParaRPr lang="en-GB" dirty="0"/>
          </a:p>
        </p:txBody>
      </p:sp>
      <p:sp>
        <p:nvSpPr>
          <p:cNvPr id="4" name="Google Shape;1315;p55">
            <a:extLst>
              <a:ext uri="{FF2B5EF4-FFF2-40B4-BE49-F238E27FC236}">
                <a16:creationId xmlns:a16="http://schemas.microsoft.com/office/drawing/2014/main" id="{3C3DA185-2A54-9345-AF94-9ADCB648F2CC}"/>
              </a:ext>
            </a:extLst>
          </p:cNvPr>
          <p:cNvSpPr/>
          <p:nvPr userDrawn="1"/>
        </p:nvSpPr>
        <p:spPr>
          <a:xfrm>
            <a:off x="0" y="0"/>
            <a:ext cx="12192000" cy="68931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dirty="0">
              <a:solidFill>
                <a:schemeClr val="lt1"/>
              </a:solidFill>
              <a:latin typeface="Avenir"/>
              <a:ea typeface="Avenir"/>
              <a:cs typeface="Avenir"/>
              <a:sym typeface="Avenir"/>
            </a:endParaRPr>
          </a:p>
        </p:txBody>
      </p:sp>
      <p:sp>
        <p:nvSpPr>
          <p:cNvPr id="8" name="Google Shape;1308;p54">
            <a:extLst>
              <a:ext uri="{FF2B5EF4-FFF2-40B4-BE49-F238E27FC236}">
                <a16:creationId xmlns:a16="http://schemas.microsoft.com/office/drawing/2014/main" id="{2B928003-92BD-2B44-B563-53C0F2B74267}"/>
              </a:ext>
            </a:extLst>
          </p:cNvPr>
          <p:cNvSpPr/>
          <p:nvPr userDrawn="1"/>
        </p:nvSpPr>
        <p:spPr>
          <a:xfrm rot="10800000">
            <a:off x="-33528" y="-24536"/>
            <a:ext cx="4376928" cy="6272936"/>
          </a:xfrm>
          <a:custGeom>
            <a:avLst/>
            <a:gdLst/>
            <a:ahLst/>
            <a:cxnLst/>
            <a:rect l="l" t="t" r="r" b="b"/>
            <a:pathLst>
              <a:path w="5013957" h="6937743" extrusionOk="0">
                <a:moveTo>
                  <a:pt x="4997302" y="0"/>
                </a:moveTo>
                <a:lnTo>
                  <a:pt x="0" y="6937743"/>
                </a:lnTo>
                <a:lnTo>
                  <a:pt x="5013251" y="6911163"/>
                </a:lnTo>
                <a:cubicBezTo>
                  <a:pt x="5018567" y="4614531"/>
                  <a:pt x="4991986" y="2296632"/>
                  <a:pt x="4997302" y="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9" name="Google Shape;1305;p54">
            <a:extLst>
              <a:ext uri="{FF2B5EF4-FFF2-40B4-BE49-F238E27FC236}">
                <a16:creationId xmlns:a16="http://schemas.microsoft.com/office/drawing/2014/main" id="{697DD75C-9806-9848-B88B-C0851BB4CE5E}"/>
              </a:ext>
            </a:extLst>
          </p:cNvPr>
          <p:cNvSpPr/>
          <p:nvPr userDrawn="1"/>
        </p:nvSpPr>
        <p:spPr>
          <a:xfrm>
            <a:off x="7696200" y="609600"/>
            <a:ext cx="4526579" cy="6324600"/>
          </a:xfrm>
          <a:custGeom>
            <a:avLst/>
            <a:gdLst/>
            <a:ahLst/>
            <a:cxnLst/>
            <a:rect l="l" t="t" r="r" b="b"/>
            <a:pathLst>
              <a:path w="5013957" h="6937743" extrusionOk="0">
                <a:moveTo>
                  <a:pt x="4997302" y="0"/>
                </a:moveTo>
                <a:lnTo>
                  <a:pt x="0" y="6937743"/>
                </a:lnTo>
                <a:lnTo>
                  <a:pt x="5013251" y="6911163"/>
                </a:lnTo>
                <a:cubicBezTo>
                  <a:pt x="5018567" y="4614531"/>
                  <a:pt x="4991986" y="2296632"/>
                  <a:pt x="4997302" y="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Tree>
    <p:extLst>
      <p:ext uri="{BB962C8B-B14F-4D97-AF65-F5344CB8AC3E}">
        <p14:creationId xmlns:p14="http://schemas.microsoft.com/office/powerpoint/2010/main" val="20460342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BA1340-9C29-9242-B10C-0A18041FF5D1}"/>
              </a:ext>
            </a:extLst>
          </p:cNvPr>
          <p:cNvSpPr>
            <a:spLocks noGrp="1"/>
          </p:cNvSpPr>
          <p:nvPr>
            <p:ph type="sldNum" sz="quarter" idx="10"/>
          </p:nvPr>
        </p:nvSpPr>
        <p:spPr/>
        <p:txBody>
          <a:bodyPr/>
          <a:lstStyle/>
          <a:p>
            <a:fld id="{12D674B1-7D05-4830-9F7D-921209997DBD}" type="slidenum">
              <a:rPr lang="en-GB" smtClean="0"/>
              <a:pPr/>
              <a:t>‹#›</a:t>
            </a:fld>
            <a:endParaRPr lang="en-GB" dirty="0"/>
          </a:p>
        </p:txBody>
      </p:sp>
      <p:sp>
        <p:nvSpPr>
          <p:cNvPr id="4" name="Google Shape;1315;p55">
            <a:extLst>
              <a:ext uri="{FF2B5EF4-FFF2-40B4-BE49-F238E27FC236}">
                <a16:creationId xmlns:a16="http://schemas.microsoft.com/office/drawing/2014/main" id="{3C3DA185-2A54-9345-AF94-9ADCB648F2CC}"/>
              </a:ext>
            </a:extLst>
          </p:cNvPr>
          <p:cNvSpPr/>
          <p:nvPr userDrawn="1"/>
        </p:nvSpPr>
        <p:spPr>
          <a:xfrm>
            <a:off x="0" y="0"/>
            <a:ext cx="12192000" cy="68931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dirty="0">
              <a:solidFill>
                <a:schemeClr val="lt1"/>
              </a:solidFill>
              <a:latin typeface="Avenir"/>
              <a:ea typeface="Avenir"/>
              <a:cs typeface="Avenir"/>
              <a:sym typeface="Avenir"/>
            </a:endParaRPr>
          </a:p>
        </p:txBody>
      </p:sp>
      <p:sp>
        <p:nvSpPr>
          <p:cNvPr id="9" name="Google Shape;1308;p54">
            <a:extLst>
              <a:ext uri="{FF2B5EF4-FFF2-40B4-BE49-F238E27FC236}">
                <a16:creationId xmlns:a16="http://schemas.microsoft.com/office/drawing/2014/main" id="{3070097D-B90D-6844-8D90-EB21F6F7A7FB}"/>
              </a:ext>
            </a:extLst>
          </p:cNvPr>
          <p:cNvSpPr/>
          <p:nvPr userDrawn="1"/>
        </p:nvSpPr>
        <p:spPr>
          <a:xfrm rot="10800000">
            <a:off x="-33528" y="-24536"/>
            <a:ext cx="4376928" cy="6272936"/>
          </a:xfrm>
          <a:custGeom>
            <a:avLst/>
            <a:gdLst/>
            <a:ahLst/>
            <a:cxnLst/>
            <a:rect l="l" t="t" r="r" b="b"/>
            <a:pathLst>
              <a:path w="5013957" h="6937743" extrusionOk="0">
                <a:moveTo>
                  <a:pt x="4997302" y="0"/>
                </a:moveTo>
                <a:lnTo>
                  <a:pt x="0" y="6937743"/>
                </a:lnTo>
                <a:lnTo>
                  <a:pt x="5013251" y="6911163"/>
                </a:lnTo>
                <a:cubicBezTo>
                  <a:pt x="5018567" y="4614531"/>
                  <a:pt x="4991986" y="2296632"/>
                  <a:pt x="4997302" y="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
        <p:nvSpPr>
          <p:cNvPr id="10" name="Google Shape;1305;p54">
            <a:extLst>
              <a:ext uri="{FF2B5EF4-FFF2-40B4-BE49-F238E27FC236}">
                <a16:creationId xmlns:a16="http://schemas.microsoft.com/office/drawing/2014/main" id="{A244720D-543A-5D40-AC89-B13AAA1B2059}"/>
              </a:ext>
            </a:extLst>
          </p:cNvPr>
          <p:cNvSpPr/>
          <p:nvPr userDrawn="1"/>
        </p:nvSpPr>
        <p:spPr>
          <a:xfrm>
            <a:off x="7696200" y="609600"/>
            <a:ext cx="4526579" cy="6324600"/>
          </a:xfrm>
          <a:custGeom>
            <a:avLst/>
            <a:gdLst/>
            <a:ahLst/>
            <a:cxnLst/>
            <a:rect l="l" t="t" r="r" b="b"/>
            <a:pathLst>
              <a:path w="5013957" h="6937743" extrusionOk="0">
                <a:moveTo>
                  <a:pt x="4997302" y="0"/>
                </a:moveTo>
                <a:lnTo>
                  <a:pt x="0" y="6937743"/>
                </a:lnTo>
                <a:lnTo>
                  <a:pt x="5013251" y="6911163"/>
                </a:lnTo>
                <a:cubicBezTo>
                  <a:pt x="5018567" y="4614531"/>
                  <a:pt x="4991986" y="2296632"/>
                  <a:pt x="4997302" y="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Avenir"/>
              <a:ea typeface="Avenir"/>
              <a:cs typeface="Avenir"/>
              <a:sym typeface="Avenir"/>
            </a:endParaRPr>
          </a:p>
        </p:txBody>
      </p:sp>
    </p:spTree>
    <p:extLst>
      <p:ext uri="{BB962C8B-B14F-4D97-AF65-F5344CB8AC3E}">
        <p14:creationId xmlns:p14="http://schemas.microsoft.com/office/powerpoint/2010/main" val="3201541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1" name="Text Placeholder 2"/>
          <p:cNvSpPr>
            <a:spLocks noGrp="1"/>
          </p:cNvSpPr>
          <p:nvPr>
            <p:ph type="body" idx="18" hasCustomPrompt="1"/>
          </p:nvPr>
        </p:nvSpPr>
        <p:spPr>
          <a:xfrm>
            <a:off x="1531047" y="3703321"/>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7" name="Rectangle 6"/>
          <p:cNvSpPr/>
          <p:nvPr userDrawn="1"/>
        </p:nvSpPr>
        <p:spPr>
          <a:xfrm>
            <a:off x="0" y="1247912"/>
            <a:ext cx="12192000" cy="1847088"/>
          </a:xfrm>
          <a:prstGeom prst="rect">
            <a:avLst/>
          </a:prstGeom>
          <a:solidFill>
            <a:srgbClr val="01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55432" y="1237752"/>
            <a:ext cx="9102519" cy="1033176"/>
          </a:xfrm>
        </p:spPr>
        <p:txBody>
          <a:bodyPr anchor="b" anchorCtr="0">
            <a:noAutofit/>
          </a:bodyPr>
          <a:lstStyle>
            <a:lvl1pPr algn="l">
              <a:defRPr sz="3200" b="1" spc="50" baseline="0">
                <a:solidFill>
                  <a:schemeClr val="bg1"/>
                </a:solidFill>
                <a:latin typeface="Arial" panose="020B0604020202020204" pitchFamily="34" charset="0"/>
                <a:cs typeface="Arial" panose="020B0604020202020204" pitchFamily="34" charset="0"/>
              </a:defRPr>
            </a:lvl1pPr>
          </a:lstStyle>
          <a:p>
            <a:r>
              <a:rPr lang="en-US"/>
              <a:t>Heading</a:t>
            </a:r>
          </a:p>
        </p:txBody>
      </p:sp>
      <p:sp>
        <p:nvSpPr>
          <p:cNvPr id="3" name="Subtitle 2"/>
          <p:cNvSpPr>
            <a:spLocks noGrp="1"/>
          </p:cNvSpPr>
          <p:nvPr>
            <p:ph type="subTitle" idx="1" hasCustomPrompt="1"/>
          </p:nvPr>
        </p:nvSpPr>
        <p:spPr>
          <a:xfrm>
            <a:off x="1555431" y="2472038"/>
            <a:ext cx="9102519" cy="617395"/>
          </a:xfrm>
        </p:spPr>
        <p:txBody>
          <a:bodyPr>
            <a:noAutofit/>
          </a:bodyPr>
          <a:lstStyle>
            <a:lvl1pPr marL="0" indent="0" algn="l">
              <a:spcBef>
                <a:spcPct val="0"/>
              </a:spcBef>
              <a:buNone/>
              <a:defRPr sz="2000" b="1" spc="50" baseline="0">
                <a:solidFill>
                  <a:srgbClr val="00AC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t>
            </a:r>
          </a:p>
          <a:p>
            <a:endParaRPr lang="en-US"/>
          </a:p>
        </p:txBody>
      </p:sp>
      <p:sp>
        <p:nvSpPr>
          <p:cNvPr id="18" name="Text Placeholder 2"/>
          <p:cNvSpPr>
            <a:spLocks noGrp="1"/>
          </p:cNvSpPr>
          <p:nvPr>
            <p:ph type="body" idx="22" hasCustomPrompt="1"/>
          </p:nvPr>
        </p:nvSpPr>
        <p:spPr>
          <a:xfrm>
            <a:off x="1531044" y="3948324"/>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
        <p:nvSpPr>
          <p:cNvPr id="19" name="Text Placeholder 2"/>
          <p:cNvSpPr>
            <a:spLocks noGrp="1"/>
          </p:cNvSpPr>
          <p:nvPr>
            <p:ph type="body" idx="23" hasCustomPrompt="1"/>
          </p:nvPr>
        </p:nvSpPr>
        <p:spPr>
          <a:xfrm>
            <a:off x="1531050" y="5054614"/>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0" name="Text Placeholder 2"/>
          <p:cNvSpPr>
            <a:spLocks noGrp="1"/>
          </p:cNvSpPr>
          <p:nvPr>
            <p:ph type="body" idx="24" hasCustomPrompt="1"/>
          </p:nvPr>
        </p:nvSpPr>
        <p:spPr>
          <a:xfrm>
            <a:off x="1531047" y="5299617"/>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
        <p:nvSpPr>
          <p:cNvPr id="21" name="Text Placeholder 2"/>
          <p:cNvSpPr>
            <a:spLocks noGrp="1"/>
          </p:cNvSpPr>
          <p:nvPr>
            <p:ph type="body" idx="25" hasCustomPrompt="1"/>
          </p:nvPr>
        </p:nvSpPr>
        <p:spPr>
          <a:xfrm>
            <a:off x="1518855" y="4361245"/>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2" name="Text Placeholder 2"/>
          <p:cNvSpPr>
            <a:spLocks noGrp="1"/>
          </p:cNvSpPr>
          <p:nvPr>
            <p:ph type="body" idx="26" hasCustomPrompt="1"/>
          </p:nvPr>
        </p:nvSpPr>
        <p:spPr>
          <a:xfrm>
            <a:off x="1518852" y="4606248"/>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Tree>
    <p:extLst>
      <p:ext uri="{BB962C8B-B14F-4D97-AF65-F5344CB8AC3E}">
        <p14:creationId xmlns:p14="http://schemas.microsoft.com/office/powerpoint/2010/main" val="43240429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w/photo)">
    <p:spTree>
      <p:nvGrpSpPr>
        <p:cNvPr id="1" name=""/>
        <p:cNvGrpSpPr/>
        <p:nvPr/>
      </p:nvGrpSpPr>
      <p:grpSpPr>
        <a:xfrm>
          <a:off x="0" y="0"/>
          <a:ext cx="0" cy="0"/>
          <a:chOff x="0" y="0"/>
          <a:chExt cx="0" cy="0"/>
        </a:xfrm>
      </p:grpSpPr>
      <p:sp>
        <p:nvSpPr>
          <p:cNvPr id="7" name="Rectangle 6"/>
          <p:cNvSpPr/>
          <p:nvPr userDrawn="1"/>
        </p:nvSpPr>
        <p:spPr>
          <a:xfrm>
            <a:off x="0" y="1247912"/>
            <a:ext cx="12192000" cy="1847088"/>
          </a:xfrm>
          <a:prstGeom prst="rect">
            <a:avLst/>
          </a:prstGeom>
          <a:solidFill>
            <a:srgbClr val="01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55433" y="1237752"/>
            <a:ext cx="8184186" cy="1033176"/>
          </a:xfrm>
        </p:spPr>
        <p:txBody>
          <a:bodyPr anchor="b" anchorCtr="0">
            <a:noAutofit/>
          </a:bodyPr>
          <a:lstStyle>
            <a:lvl1pPr algn="l">
              <a:defRPr sz="3200" b="1" spc="50" baseline="0">
                <a:solidFill>
                  <a:schemeClr val="bg1"/>
                </a:solidFill>
                <a:latin typeface="Arial" panose="020B0604020202020204" pitchFamily="34" charset="0"/>
                <a:cs typeface="Arial" panose="020B0604020202020204" pitchFamily="34" charset="0"/>
              </a:defRPr>
            </a:lvl1pPr>
          </a:lstStyle>
          <a:p>
            <a:r>
              <a:rPr lang="en-US"/>
              <a:t>Heading</a:t>
            </a:r>
          </a:p>
        </p:txBody>
      </p:sp>
      <p:sp>
        <p:nvSpPr>
          <p:cNvPr id="3" name="Subtitle 2"/>
          <p:cNvSpPr>
            <a:spLocks noGrp="1"/>
          </p:cNvSpPr>
          <p:nvPr>
            <p:ph type="subTitle" idx="1" hasCustomPrompt="1"/>
          </p:nvPr>
        </p:nvSpPr>
        <p:spPr>
          <a:xfrm>
            <a:off x="1555432" y="2472038"/>
            <a:ext cx="8184188" cy="617395"/>
          </a:xfrm>
        </p:spPr>
        <p:txBody>
          <a:bodyPr>
            <a:noAutofit/>
          </a:bodyPr>
          <a:lstStyle>
            <a:lvl1pPr marL="0" indent="0" algn="l">
              <a:spcBef>
                <a:spcPct val="0"/>
              </a:spcBef>
              <a:buNone/>
              <a:defRPr sz="2000" b="1" spc="50" baseline="0">
                <a:solidFill>
                  <a:srgbClr val="00AC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t>
            </a:r>
          </a:p>
          <a:p>
            <a:endParaRPr lang="en-US"/>
          </a:p>
        </p:txBody>
      </p:sp>
      <p:sp>
        <p:nvSpPr>
          <p:cNvPr id="18" name="Text Placeholder 2"/>
          <p:cNvSpPr>
            <a:spLocks noGrp="1"/>
          </p:cNvSpPr>
          <p:nvPr>
            <p:ph type="body" idx="18" hasCustomPrompt="1"/>
          </p:nvPr>
        </p:nvSpPr>
        <p:spPr>
          <a:xfrm>
            <a:off x="1531047" y="3703321"/>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19" name="Text Placeholder 2"/>
          <p:cNvSpPr>
            <a:spLocks noGrp="1"/>
          </p:cNvSpPr>
          <p:nvPr>
            <p:ph type="body" idx="22" hasCustomPrompt="1"/>
          </p:nvPr>
        </p:nvSpPr>
        <p:spPr>
          <a:xfrm>
            <a:off x="1531044" y="3948324"/>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
        <p:nvSpPr>
          <p:cNvPr id="20" name="Text Placeholder 2"/>
          <p:cNvSpPr>
            <a:spLocks noGrp="1"/>
          </p:cNvSpPr>
          <p:nvPr>
            <p:ph type="body" idx="23" hasCustomPrompt="1"/>
          </p:nvPr>
        </p:nvSpPr>
        <p:spPr>
          <a:xfrm>
            <a:off x="1531050" y="5054614"/>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1" name="Text Placeholder 2"/>
          <p:cNvSpPr>
            <a:spLocks noGrp="1"/>
          </p:cNvSpPr>
          <p:nvPr>
            <p:ph type="body" idx="24" hasCustomPrompt="1"/>
          </p:nvPr>
        </p:nvSpPr>
        <p:spPr>
          <a:xfrm>
            <a:off x="1531047" y="5299617"/>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
        <p:nvSpPr>
          <p:cNvPr id="22" name="Text Placeholder 2"/>
          <p:cNvSpPr>
            <a:spLocks noGrp="1"/>
          </p:cNvSpPr>
          <p:nvPr>
            <p:ph type="body" idx="25" hasCustomPrompt="1"/>
          </p:nvPr>
        </p:nvSpPr>
        <p:spPr>
          <a:xfrm>
            <a:off x="1518855" y="4361245"/>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5" name="Picture Placeholder 4"/>
          <p:cNvSpPr>
            <a:spLocks noGrp="1"/>
          </p:cNvSpPr>
          <p:nvPr>
            <p:ph type="pic" sz="quarter" idx="27"/>
          </p:nvPr>
        </p:nvSpPr>
        <p:spPr>
          <a:xfrm>
            <a:off x="10007601" y="1256548"/>
            <a:ext cx="2184400" cy="1832886"/>
          </a:xfrm>
        </p:spPr>
        <p:txBody>
          <a:bodyPr>
            <a:normAutofit/>
          </a:bodyPr>
          <a:lstStyle>
            <a:lvl1pPr marL="0" indent="0" algn="ctr">
              <a:buNone/>
              <a:defRPr sz="1600" baseline="0">
                <a:solidFill>
                  <a:schemeClr val="bg1"/>
                </a:solidFill>
                <a:latin typeface="Arial" panose="020B0604020202020204" pitchFamily="34" charset="0"/>
                <a:cs typeface="Arial" panose="020B0604020202020204" pitchFamily="34" charset="0"/>
              </a:defRPr>
            </a:lvl1pPr>
          </a:lstStyle>
          <a:p>
            <a:r>
              <a:rPr lang="en-US" dirty="0"/>
              <a:t>Click icon to add picture</a:t>
            </a:r>
          </a:p>
        </p:txBody>
      </p:sp>
      <p:sp>
        <p:nvSpPr>
          <p:cNvPr id="23" name="Text Placeholder 2"/>
          <p:cNvSpPr>
            <a:spLocks noGrp="1"/>
          </p:cNvSpPr>
          <p:nvPr>
            <p:ph type="body" idx="26" hasCustomPrompt="1"/>
          </p:nvPr>
        </p:nvSpPr>
        <p:spPr>
          <a:xfrm>
            <a:off x="1518852" y="4606248"/>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Tree>
    <p:extLst>
      <p:ext uri="{BB962C8B-B14F-4D97-AF65-F5344CB8AC3E}">
        <p14:creationId xmlns:p14="http://schemas.microsoft.com/office/powerpoint/2010/main" val="231712799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Name &amp; Title Only)">
    <p:spTree>
      <p:nvGrpSpPr>
        <p:cNvPr id="1" name=""/>
        <p:cNvGrpSpPr/>
        <p:nvPr/>
      </p:nvGrpSpPr>
      <p:grpSpPr>
        <a:xfrm>
          <a:off x="0" y="0"/>
          <a:ext cx="0" cy="0"/>
          <a:chOff x="0" y="0"/>
          <a:chExt cx="0" cy="0"/>
        </a:xfrm>
      </p:grpSpPr>
      <p:sp>
        <p:nvSpPr>
          <p:cNvPr id="7" name="Rectangle 6"/>
          <p:cNvSpPr/>
          <p:nvPr userDrawn="1"/>
        </p:nvSpPr>
        <p:spPr>
          <a:xfrm>
            <a:off x="0" y="1247912"/>
            <a:ext cx="12192000" cy="1847088"/>
          </a:xfrm>
          <a:prstGeom prst="rect">
            <a:avLst/>
          </a:prstGeom>
          <a:solidFill>
            <a:srgbClr val="01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1555432" y="1237752"/>
            <a:ext cx="9102519" cy="1033176"/>
          </a:xfrm>
        </p:spPr>
        <p:txBody>
          <a:bodyPr anchor="b" anchorCtr="0">
            <a:noAutofit/>
          </a:bodyPr>
          <a:lstStyle>
            <a:lvl1pPr algn="l">
              <a:defRPr sz="3200" b="1" spc="50" baseline="0">
                <a:solidFill>
                  <a:schemeClr val="bg1"/>
                </a:solidFill>
                <a:latin typeface="Arial" panose="020B0604020202020204" pitchFamily="34" charset="0"/>
                <a:cs typeface="Arial" panose="020B0604020202020204" pitchFamily="34" charset="0"/>
              </a:defRPr>
            </a:lvl1pPr>
          </a:lstStyle>
          <a:p>
            <a:r>
              <a:rPr lang="en-US"/>
              <a:t>Heading</a:t>
            </a:r>
          </a:p>
        </p:txBody>
      </p:sp>
      <p:sp>
        <p:nvSpPr>
          <p:cNvPr id="14" name="Subtitle 2"/>
          <p:cNvSpPr>
            <a:spLocks noGrp="1"/>
          </p:cNvSpPr>
          <p:nvPr>
            <p:ph type="subTitle" idx="1" hasCustomPrompt="1"/>
          </p:nvPr>
        </p:nvSpPr>
        <p:spPr>
          <a:xfrm>
            <a:off x="1555431" y="2472038"/>
            <a:ext cx="9102519" cy="617395"/>
          </a:xfrm>
        </p:spPr>
        <p:txBody>
          <a:bodyPr>
            <a:noAutofit/>
          </a:bodyPr>
          <a:lstStyle>
            <a:lvl1pPr marL="0" indent="0" algn="l">
              <a:spcBef>
                <a:spcPct val="0"/>
              </a:spcBef>
              <a:buNone/>
              <a:defRPr sz="2000" b="1" spc="50" baseline="0">
                <a:solidFill>
                  <a:srgbClr val="00AC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t>
            </a:r>
          </a:p>
          <a:p>
            <a:endParaRPr lang="en-US"/>
          </a:p>
        </p:txBody>
      </p:sp>
      <p:sp>
        <p:nvSpPr>
          <p:cNvPr id="21" name="Text Placeholder 2"/>
          <p:cNvSpPr>
            <a:spLocks noGrp="1"/>
          </p:cNvSpPr>
          <p:nvPr>
            <p:ph type="body" idx="18" hasCustomPrompt="1"/>
          </p:nvPr>
        </p:nvSpPr>
        <p:spPr>
          <a:xfrm>
            <a:off x="1531047" y="3703321"/>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2" name="Text Placeholder 2"/>
          <p:cNvSpPr>
            <a:spLocks noGrp="1"/>
          </p:cNvSpPr>
          <p:nvPr>
            <p:ph type="body" idx="22" hasCustomPrompt="1"/>
          </p:nvPr>
        </p:nvSpPr>
        <p:spPr>
          <a:xfrm>
            <a:off x="1531044" y="3948324"/>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a:t>
            </a:r>
          </a:p>
        </p:txBody>
      </p:sp>
      <p:sp>
        <p:nvSpPr>
          <p:cNvPr id="23" name="Text Placeholder 2"/>
          <p:cNvSpPr>
            <a:spLocks noGrp="1"/>
          </p:cNvSpPr>
          <p:nvPr>
            <p:ph type="body" idx="23" hasCustomPrompt="1"/>
          </p:nvPr>
        </p:nvSpPr>
        <p:spPr>
          <a:xfrm>
            <a:off x="1531050" y="5054614"/>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4" name="Text Placeholder 2"/>
          <p:cNvSpPr>
            <a:spLocks noGrp="1"/>
          </p:cNvSpPr>
          <p:nvPr>
            <p:ph type="body" idx="24" hasCustomPrompt="1"/>
          </p:nvPr>
        </p:nvSpPr>
        <p:spPr>
          <a:xfrm>
            <a:off x="1531047" y="5299617"/>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a:t>
            </a:r>
          </a:p>
        </p:txBody>
      </p:sp>
      <p:sp>
        <p:nvSpPr>
          <p:cNvPr id="25" name="Text Placeholder 2"/>
          <p:cNvSpPr>
            <a:spLocks noGrp="1"/>
          </p:cNvSpPr>
          <p:nvPr>
            <p:ph type="body" idx="25" hasCustomPrompt="1"/>
          </p:nvPr>
        </p:nvSpPr>
        <p:spPr>
          <a:xfrm>
            <a:off x="1518855" y="4361245"/>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8" name="Text Placeholder 2"/>
          <p:cNvSpPr>
            <a:spLocks noGrp="1"/>
          </p:cNvSpPr>
          <p:nvPr>
            <p:ph type="body" idx="26" hasCustomPrompt="1"/>
          </p:nvPr>
        </p:nvSpPr>
        <p:spPr>
          <a:xfrm>
            <a:off x="1518852" y="4606248"/>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a:t>
            </a:r>
          </a:p>
        </p:txBody>
      </p:sp>
    </p:spTree>
    <p:extLst>
      <p:ext uri="{BB962C8B-B14F-4D97-AF65-F5344CB8AC3E}">
        <p14:creationId xmlns:p14="http://schemas.microsoft.com/office/powerpoint/2010/main" val="342673710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143240" y="6214985"/>
            <a:ext cx="2743200" cy="365125"/>
          </a:xfrm>
        </p:spPr>
        <p:txBody>
          <a:bodyPr/>
          <a:lstStyle>
            <a:lvl1pPr>
              <a:defRPr sz="1000" spc="50" baseline="0">
                <a:solidFill>
                  <a:srgbClr val="44546A"/>
                </a:solidFill>
                <a:latin typeface="Georgia" panose="02040502050405020303" pitchFamily="18" charset="0"/>
              </a:defRPr>
            </a:lvl1pPr>
          </a:lstStyle>
          <a:p>
            <a:r>
              <a:rPr lang="en-US" dirty="0"/>
              <a:t>  © 2020  /  Confidential  /  Slide  </a:t>
            </a:r>
            <a:fld id="{1AEA1191-217B-42DC-A141-83FE8D09B662}" type="slidenum">
              <a:rPr lang="en-US" smtClean="0"/>
              <a:t>‹#›</a:t>
            </a:fld>
            <a:endParaRPr lang="en-US" dirty="0"/>
          </a:p>
        </p:txBody>
      </p:sp>
      <p:sp>
        <p:nvSpPr>
          <p:cNvPr id="7" name="Content Placeholder 3"/>
          <p:cNvSpPr>
            <a:spLocks noGrp="1"/>
          </p:cNvSpPr>
          <p:nvPr>
            <p:ph idx="1" hasCustomPrompt="1"/>
          </p:nvPr>
        </p:nvSpPr>
        <p:spPr>
          <a:xfrm>
            <a:off x="1524164" y="1310677"/>
            <a:ext cx="9147378" cy="4175723"/>
          </a:xfrm>
        </p:spPr>
        <p:txBody>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a:p>
            <a:endParaRPr lang="en-US"/>
          </a:p>
        </p:txBody>
      </p:sp>
      <p:sp>
        <p:nvSpPr>
          <p:cNvPr id="8" name="Title 2"/>
          <p:cNvSpPr>
            <a:spLocks noGrp="1"/>
          </p:cNvSpPr>
          <p:nvPr>
            <p:ph type="title"/>
          </p:nvPr>
        </p:nvSpPr>
        <p:spPr>
          <a:xfrm>
            <a:off x="1533321" y="267420"/>
            <a:ext cx="9155000" cy="992924"/>
          </a:xfrm>
        </p:spPr>
        <p:txBody>
          <a:bodyPr/>
          <a:lstStyle/>
          <a:p>
            <a:r>
              <a:rPr lang="en-US"/>
              <a:t>Click to edit Master title style</a:t>
            </a:r>
          </a:p>
        </p:txBody>
      </p:sp>
    </p:spTree>
    <p:extLst>
      <p:ext uri="{BB962C8B-B14F-4D97-AF65-F5344CB8AC3E}">
        <p14:creationId xmlns:p14="http://schemas.microsoft.com/office/powerpoint/2010/main" val="1234395917"/>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143240" y="6214985"/>
            <a:ext cx="2743200" cy="365125"/>
          </a:xfrm>
        </p:spPr>
        <p:txBody>
          <a:bodyPr/>
          <a:lstStyle>
            <a:lvl1pPr>
              <a:defRPr sz="1000" spc="50" baseline="0">
                <a:solidFill>
                  <a:srgbClr val="44546A"/>
                </a:solidFill>
                <a:latin typeface="Georgia" panose="02040502050405020303" pitchFamily="18" charset="0"/>
              </a:defRPr>
            </a:lvl1pPr>
          </a:lstStyle>
          <a:p>
            <a:r>
              <a:rPr lang="en-US" dirty="0"/>
              <a:t>  © 2020  /  Confidential  /  Slide  </a:t>
            </a:r>
            <a:fld id="{1AEA1191-217B-42DC-A141-83FE8D09B662}" type="slidenum">
              <a:rPr lang="en-US" smtClean="0"/>
              <a:t>‹#›</a:t>
            </a:fld>
            <a:endParaRPr lang="en-US" dirty="0"/>
          </a:p>
        </p:txBody>
      </p:sp>
      <p:sp>
        <p:nvSpPr>
          <p:cNvPr id="6" name="Title 2"/>
          <p:cNvSpPr>
            <a:spLocks noGrp="1"/>
          </p:cNvSpPr>
          <p:nvPr>
            <p:ph type="title"/>
          </p:nvPr>
        </p:nvSpPr>
        <p:spPr>
          <a:xfrm>
            <a:off x="1533321" y="267420"/>
            <a:ext cx="9155000" cy="992924"/>
          </a:xfrm>
        </p:spPr>
        <p:txBody>
          <a:bodyPr/>
          <a:lstStyle/>
          <a:p>
            <a:r>
              <a:rPr lang="en-US"/>
              <a:t>Click to edit Master title style</a:t>
            </a:r>
          </a:p>
        </p:txBody>
      </p:sp>
    </p:spTree>
    <p:extLst>
      <p:ext uri="{BB962C8B-B14F-4D97-AF65-F5344CB8AC3E}">
        <p14:creationId xmlns:p14="http://schemas.microsoft.com/office/powerpoint/2010/main" val="176177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4088" y="992742"/>
            <a:ext cx="5613027" cy="1555723"/>
          </a:xfrm>
        </p:spPr>
        <p:txBody>
          <a:bodyPr>
            <a:noAutofit/>
          </a:bodyPr>
          <a:lstStyle>
            <a:lvl1pPr>
              <a:defRPr sz="5400" baseline="0"/>
            </a:lvl1pPr>
          </a:lstStyle>
          <a:p>
            <a:r>
              <a:rPr lang="en-GB" noProof="0" dirty="0"/>
              <a:t>Click to add title 54pt </a:t>
            </a:r>
          </a:p>
        </p:txBody>
      </p:sp>
      <p:sp>
        <p:nvSpPr>
          <p:cNvPr id="5" name="Footer Placeholder 4"/>
          <p:cNvSpPr>
            <a:spLocks noGrp="1"/>
          </p:cNvSpPr>
          <p:nvPr>
            <p:ph type="ftr" sz="quarter" idx="11"/>
          </p:nvPr>
        </p:nvSpPr>
        <p:spPr/>
        <p:txBody>
          <a:bodyPr/>
          <a:lstStyle/>
          <a:p>
            <a:endParaRPr lang="en-GB" dirty="0"/>
          </a:p>
        </p:txBody>
      </p:sp>
      <p:sp>
        <p:nvSpPr>
          <p:cNvPr id="4" name="Table Placeholder 3"/>
          <p:cNvSpPr>
            <a:spLocks noGrp="1"/>
          </p:cNvSpPr>
          <p:nvPr>
            <p:ph type="tbl" sz="quarter" idx="14"/>
          </p:nvPr>
        </p:nvSpPr>
        <p:spPr>
          <a:xfrm>
            <a:off x="954088" y="2895600"/>
            <a:ext cx="5613027" cy="3069697"/>
          </a:xfrm>
        </p:spPr>
        <p:txBody>
          <a:bodyPr/>
          <a:lstStyle>
            <a:lvl1pPr>
              <a:spcBef>
                <a:spcPts val="600"/>
              </a:spcBef>
              <a:defRPr/>
            </a:lvl1pPr>
          </a:lstStyle>
          <a:p>
            <a:r>
              <a:rPr lang="en-US" dirty="0"/>
              <a:t>Click icon to add table</a:t>
            </a:r>
          </a:p>
        </p:txBody>
      </p:sp>
      <p:sp>
        <p:nvSpPr>
          <p:cNvPr id="9" name="Picture Placeholder 8"/>
          <p:cNvSpPr>
            <a:spLocks noGrp="1"/>
          </p:cNvSpPr>
          <p:nvPr>
            <p:ph type="pic" sz="quarter" idx="15"/>
          </p:nvPr>
        </p:nvSpPr>
        <p:spPr>
          <a:xfrm>
            <a:off x="7058107" y="330199"/>
            <a:ext cx="4795230" cy="6537201"/>
          </a:xfrm>
          <a:solidFill>
            <a:schemeClr val="accent4"/>
          </a:solidFill>
        </p:spPr>
        <p:txBody>
          <a:bodyPr vert="horz" lIns="0" tIns="0" rIns="0" bIns="0" rtlCol="0">
            <a:noAutofit/>
          </a:bodyPr>
          <a:lstStyle>
            <a:lvl1pPr>
              <a:defRPr lang="en-US"/>
            </a:lvl1pPr>
          </a:lstStyle>
          <a:p>
            <a:pPr lvl="0"/>
            <a:r>
              <a:rPr lang="en-US" dirty="0"/>
              <a:t>Click icon to add picture</a:t>
            </a:r>
          </a:p>
        </p:txBody>
      </p:sp>
      <p:sp>
        <p:nvSpPr>
          <p:cNvPr id="6" name="Slide Number Placeholder 5">
            <a:extLst>
              <a:ext uri="{FF2B5EF4-FFF2-40B4-BE49-F238E27FC236}">
                <a16:creationId xmlns:a16="http://schemas.microsoft.com/office/drawing/2014/main" id="{005B32BD-5E7C-BC44-B2B2-57B5D0E9D3B5}"/>
              </a:ext>
            </a:extLst>
          </p:cNvPr>
          <p:cNvSpPr>
            <a:spLocks noGrp="1"/>
          </p:cNvSpPr>
          <p:nvPr>
            <p:ph type="sldNum" sz="quarter" idx="12"/>
          </p:nvPr>
        </p:nvSpPr>
        <p:spPr>
          <a:xfrm>
            <a:off x="440349" y="6400800"/>
            <a:ext cx="338501" cy="196131"/>
          </a:xfrm>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36776224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143240" y="6214985"/>
            <a:ext cx="2743200" cy="365125"/>
          </a:xfrm>
        </p:spPr>
        <p:txBody>
          <a:bodyPr/>
          <a:lstStyle>
            <a:lvl1pPr>
              <a:defRPr sz="1000" spc="50" baseline="0">
                <a:solidFill>
                  <a:srgbClr val="44546A"/>
                </a:solidFill>
                <a:latin typeface="Georgia" panose="02040502050405020303" pitchFamily="18" charset="0"/>
              </a:defRPr>
            </a:lvl1pPr>
          </a:lstStyle>
          <a:p>
            <a:r>
              <a:rPr lang="en-US" dirty="0"/>
              <a:t>  © 2020  /  Confidential  /  Slide  </a:t>
            </a:r>
            <a:fld id="{1AEA1191-217B-42DC-A141-83FE8D09B662}" type="slidenum">
              <a:rPr lang="en-US" smtClean="0"/>
              <a:t>‹#›</a:t>
            </a:fld>
            <a:endParaRPr lang="en-US" dirty="0"/>
          </a:p>
        </p:txBody>
      </p:sp>
    </p:spTree>
    <p:extLst>
      <p:ext uri="{BB962C8B-B14F-4D97-AF65-F5344CB8AC3E}">
        <p14:creationId xmlns:p14="http://schemas.microsoft.com/office/powerpoint/2010/main" val="2080380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Content Placeholder 11"/>
          <p:cNvSpPr>
            <a:spLocks noGrp="1"/>
          </p:cNvSpPr>
          <p:nvPr>
            <p:ph idx="13" hasCustomPrompt="1"/>
          </p:nvPr>
        </p:nvSpPr>
        <p:spPr>
          <a:xfrm>
            <a:off x="1531621" y="1277120"/>
            <a:ext cx="4547390" cy="4459737"/>
          </a:xfrm>
        </p:spPr>
        <p:txBody>
          <a:bodyPr/>
          <a:lstStyle>
            <a:lvl1pPr marL="171450" marR="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lvl1pPr>
          </a:lstStyle>
          <a:p>
            <a:pPr lvl="0"/>
            <a:r>
              <a:rPr lang="en-US"/>
              <a:t>Click to edit master text</a:t>
            </a:r>
          </a:p>
          <a:p>
            <a:pPr marL="171450" marR="0" lvl="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pPr>
            <a:r>
              <a:rPr lang="en-US"/>
              <a:t>Bullet List Style A </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p:cNvSpPr>
            <a:spLocks noGrp="1"/>
          </p:cNvSpPr>
          <p:nvPr>
            <p:ph idx="14" hasCustomPrompt="1"/>
          </p:nvPr>
        </p:nvSpPr>
        <p:spPr>
          <a:xfrm>
            <a:off x="6652261" y="1277120"/>
            <a:ext cx="4547390" cy="4459737"/>
          </a:xfrm>
        </p:spPr>
        <p:txBody>
          <a:bodyPr/>
          <a:lstStyle>
            <a:lvl1pPr marL="171450" marR="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lvl1pPr>
          </a:lstStyle>
          <a:p>
            <a:pPr lvl="0"/>
            <a:r>
              <a:rPr lang="en-US"/>
              <a:t>Click to edit master text</a:t>
            </a:r>
          </a:p>
          <a:p>
            <a:pPr marL="171450" marR="0" lvl="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pPr>
            <a:r>
              <a:rPr lang="en-US"/>
              <a:t>Bullet List Style A </a:t>
            </a:r>
          </a:p>
          <a:p>
            <a:pPr lvl="1"/>
            <a:r>
              <a:rPr lang="en-US"/>
              <a:t>Second level</a:t>
            </a:r>
          </a:p>
          <a:p>
            <a:pPr lvl="2"/>
            <a:r>
              <a:rPr lang="en-US"/>
              <a:t>Third level</a:t>
            </a:r>
          </a:p>
          <a:p>
            <a:pPr lvl="3"/>
            <a:r>
              <a:rPr lang="en-US"/>
              <a:t>Fourth level</a:t>
            </a:r>
          </a:p>
          <a:p>
            <a:pPr lvl="4"/>
            <a:r>
              <a:rPr lang="en-US"/>
              <a:t>Fifth level</a:t>
            </a:r>
          </a:p>
        </p:txBody>
      </p:sp>
      <p:sp>
        <p:nvSpPr>
          <p:cNvPr id="10" name="Title 10"/>
          <p:cNvSpPr>
            <a:spLocks noGrp="1"/>
          </p:cNvSpPr>
          <p:nvPr>
            <p:ph type="title"/>
          </p:nvPr>
        </p:nvSpPr>
        <p:spPr>
          <a:xfrm>
            <a:off x="1533321" y="267420"/>
            <a:ext cx="9666330" cy="992924"/>
          </a:xfrm>
        </p:spPr>
        <p:txBody>
          <a:bodyPr/>
          <a:lstStyle/>
          <a:p>
            <a:r>
              <a:rPr lang="en-US"/>
              <a:t>Click to edit Master title style</a:t>
            </a:r>
          </a:p>
        </p:txBody>
      </p:sp>
    </p:spTree>
    <p:extLst>
      <p:ext uri="{BB962C8B-B14F-4D97-AF65-F5344CB8AC3E}">
        <p14:creationId xmlns:p14="http://schemas.microsoft.com/office/powerpoint/2010/main" val="1300172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 (w/subhead)">
    <p:spTree>
      <p:nvGrpSpPr>
        <p:cNvPr id="1" name=""/>
        <p:cNvGrpSpPr/>
        <p:nvPr/>
      </p:nvGrpSpPr>
      <p:grpSpPr>
        <a:xfrm>
          <a:off x="0" y="0"/>
          <a:ext cx="0" cy="0"/>
          <a:chOff x="0" y="0"/>
          <a:chExt cx="0" cy="0"/>
        </a:xfrm>
      </p:grpSpPr>
      <p:sp>
        <p:nvSpPr>
          <p:cNvPr id="12" name="Content Placeholder 2"/>
          <p:cNvSpPr>
            <a:spLocks noGrp="1"/>
          </p:cNvSpPr>
          <p:nvPr>
            <p:ph idx="13" hasCustomPrompt="1"/>
          </p:nvPr>
        </p:nvSpPr>
        <p:spPr>
          <a:xfrm>
            <a:off x="1546699" y="1859280"/>
            <a:ext cx="4341698" cy="3860799"/>
          </a:xfrm>
        </p:spPr>
        <p:txBody>
          <a:bodyPr>
            <a:normAutofit/>
          </a:bodyPr>
          <a:lstStyle>
            <a:lvl1pPr marL="171450" marR="0" indent="-17145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Char char="§"/>
              <a:defRPr lang="en-US" sz="1800" kern="1200" spc="50" baseline="0">
                <a:solidFill>
                  <a:srgbClr val="011E41"/>
                </a:solidFill>
                <a:latin typeface="Georgia" panose="02040502050405020303" pitchFamily="18" charset="0"/>
                <a:ea typeface="+mn-ea"/>
                <a:cs typeface="+mn-cs"/>
              </a:defRPr>
            </a:lvl1pPr>
            <a:lvl2pPr marL="685800" indent="-228600">
              <a:spcBef>
                <a:spcPts val="1200"/>
              </a:spcBef>
              <a:buClr>
                <a:srgbClr val="00ACB6"/>
              </a:buClr>
              <a:buFont typeface="Georgia" panose="02040502050405020303" pitchFamily="18" charset="0"/>
              <a:buChar char="–"/>
              <a:defRPr sz="1800" spc="50" baseline="0">
                <a:solidFill>
                  <a:srgbClr val="011E41"/>
                </a:solidFill>
                <a:latin typeface="Georgia" panose="02040502050405020303" pitchFamily="18" charset="0"/>
              </a:defRPr>
            </a:lvl2pPr>
            <a:lvl3pPr marL="1143000" indent="-228600">
              <a:spcBef>
                <a:spcPts val="1200"/>
              </a:spcBef>
              <a:buClr>
                <a:srgbClr val="00ACB6"/>
              </a:buClr>
              <a:buFont typeface="Arial" panose="020B0604020202020204" pitchFamily="34" charset="0"/>
              <a:buChar char="•"/>
              <a:defRPr sz="1800" spc="50" baseline="0">
                <a:solidFill>
                  <a:srgbClr val="011E41"/>
                </a:solidFill>
                <a:latin typeface="Georgia" panose="02040502050405020303" pitchFamily="18" charset="0"/>
              </a:defRPr>
            </a:lvl3pPr>
            <a:lvl4pPr marL="1600200" indent="-228600">
              <a:spcBef>
                <a:spcPts val="1200"/>
              </a:spcBef>
              <a:buClr>
                <a:srgbClr val="00ACB6"/>
              </a:buClr>
              <a:buFont typeface="Georgia" panose="02040502050405020303" pitchFamily="18" charset="0"/>
              <a:buChar char="–"/>
              <a:defRPr sz="1800" spc="50" baseline="0">
                <a:solidFill>
                  <a:srgbClr val="011E41"/>
                </a:solidFill>
                <a:latin typeface="Georgia" panose="02040502050405020303" pitchFamily="18" charset="0"/>
              </a:defRPr>
            </a:lvl4pPr>
            <a:lvl5pPr>
              <a:spcBef>
                <a:spcPts val="1200"/>
              </a:spcBef>
              <a:buClr>
                <a:srgbClr val="00ACB6"/>
              </a:buClr>
              <a:defRPr sz="1800" spc="50" baseline="0">
                <a:solidFill>
                  <a:srgbClr val="011E41"/>
                </a:solidFill>
                <a:latin typeface="Georgia" panose="02040502050405020303" pitchFamily="18" charset="0"/>
              </a:defRPr>
            </a:lvl5pPr>
          </a:lstStyle>
          <a:p>
            <a:pPr lvl="0"/>
            <a:r>
              <a:rPr lang="en-US"/>
              <a:t>Click to edit master text</a:t>
            </a:r>
          </a:p>
          <a:p>
            <a:pPr marL="171450" marR="0" lvl="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pPr>
            <a:r>
              <a:rPr lang="en-US"/>
              <a:t>Bullet List Style A </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hasCustomPrompt="1"/>
          </p:nvPr>
        </p:nvSpPr>
        <p:spPr>
          <a:xfrm>
            <a:off x="6667339" y="1859280"/>
            <a:ext cx="4341698" cy="3860799"/>
          </a:xfrm>
        </p:spPr>
        <p:txBody>
          <a:bodyPr>
            <a:normAutofit/>
          </a:bodyPr>
          <a:lstStyle>
            <a:lvl1pPr marL="171450" marR="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sz="1800" spc="50" baseline="0">
                <a:solidFill>
                  <a:srgbClr val="011E41"/>
                </a:solidFill>
                <a:latin typeface="Georgia" panose="02040502050405020303" pitchFamily="18" charset="0"/>
              </a:defRPr>
            </a:lvl1pPr>
            <a:lvl2pPr marL="685800" indent="-228600">
              <a:spcBef>
                <a:spcPts val="1200"/>
              </a:spcBef>
              <a:buClr>
                <a:srgbClr val="00ACB6"/>
              </a:buClr>
              <a:buFont typeface="Georgia" panose="02040502050405020303" pitchFamily="18" charset="0"/>
              <a:buChar char="–"/>
              <a:defRPr sz="1800" spc="50" baseline="0">
                <a:solidFill>
                  <a:srgbClr val="011E41"/>
                </a:solidFill>
                <a:latin typeface="Georgia" panose="02040502050405020303" pitchFamily="18" charset="0"/>
              </a:defRPr>
            </a:lvl2pPr>
            <a:lvl3pPr marL="1143000" indent="-228600">
              <a:spcBef>
                <a:spcPts val="1200"/>
              </a:spcBef>
              <a:buClr>
                <a:srgbClr val="00ACB6"/>
              </a:buClr>
              <a:buFont typeface="Arial" panose="020B0604020202020204" pitchFamily="34" charset="0"/>
              <a:buChar char="•"/>
              <a:defRPr sz="1800" spc="50" baseline="0">
                <a:solidFill>
                  <a:srgbClr val="011E41"/>
                </a:solidFill>
                <a:latin typeface="Georgia" panose="02040502050405020303" pitchFamily="18" charset="0"/>
              </a:defRPr>
            </a:lvl3pPr>
            <a:lvl4pPr marL="1600200" indent="-228600">
              <a:spcBef>
                <a:spcPts val="1200"/>
              </a:spcBef>
              <a:buClr>
                <a:srgbClr val="00ACB6"/>
              </a:buClr>
              <a:buFont typeface="Georgia" panose="02040502050405020303" pitchFamily="18" charset="0"/>
              <a:buChar char="–"/>
              <a:defRPr sz="1800" spc="50" baseline="0">
                <a:solidFill>
                  <a:srgbClr val="011E41"/>
                </a:solidFill>
                <a:latin typeface="Georgia" panose="02040502050405020303" pitchFamily="18" charset="0"/>
              </a:defRPr>
            </a:lvl4pPr>
            <a:lvl5pPr>
              <a:spcBef>
                <a:spcPts val="1200"/>
              </a:spcBef>
              <a:buClr>
                <a:srgbClr val="00ACB6"/>
              </a:buClr>
              <a:defRPr sz="1800" spc="50" baseline="0">
                <a:solidFill>
                  <a:srgbClr val="011E41"/>
                </a:solidFill>
                <a:latin typeface="Georgia" panose="02040502050405020303" pitchFamily="18" charset="0"/>
              </a:defRPr>
            </a:lvl5pPr>
          </a:lstStyle>
          <a:p>
            <a:pPr lvl="0"/>
            <a:r>
              <a:rPr lang="en-US"/>
              <a:t>Click to edit master text</a:t>
            </a:r>
          </a:p>
          <a:p>
            <a:pPr marL="171450" marR="0" lvl="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pPr>
            <a:r>
              <a:rPr lang="en-US"/>
              <a:t>Bullet List Style A </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5" hasCustomPrompt="1"/>
          </p:nvPr>
        </p:nvSpPr>
        <p:spPr>
          <a:xfrm>
            <a:off x="6659718" y="1352710"/>
            <a:ext cx="4349319" cy="411959"/>
          </a:xfrm>
        </p:spPr>
        <p:txBody>
          <a:bodyPr anchor="b">
            <a:noAutofit/>
          </a:bodyPr>
          <a:lstStyle>
            <a:lvl1pPr marL="0" indent="0">
              <a:buNone/>
              <a:defRPr sz="2000" b="0" spc="50" baseline="0">
                <a:solidFill>
                  <a:srgbClr val="00ACB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p:cNvSpPr>
            <a:spLocks noGrp="1"/>
          </p:cNvSpPr>
          <p:nvPr>
            <p:ph type="body" idx="16" hasCustomPrompt="1"/>
          </p:nvPr>
        </p:nvSpPr>
        <p:spPr>
          <a:xfrm>
            <a:off x="1531457" y="1350465"/>
            <a:ext cx="4349319" cy="411959"/>
          </a:xfrm>
        </p:spPr>
        <p:txBody>
          <a:bodyPr anchor="b">
            <a:noAutofit/>
          </a:bodyPr>
          <a:lstStyle>
            <a:lvl1pPr marL="0" indent="0">
              <a:buNone/>
              <a:defRPr sz="2000" b="0" spc="50" baseline="0">
                <a:solidFill>
                  <a:srgbClr val="00ACB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Slide Number Placeholder 5"/>
          <p:cNvSpPr>
            <a:spLocks noGrp="1"/>
          </p:cNvSpPr>
          <p:nvPr>
            <p:ph type="sldNum" sz="quarter" idx="12"/>
          </p:nvPr>
        </p:nvSpPr>
        <p:spPr>
          <a:xfrm>
            <a:off x="8143240" y="6214985"/>
            <a:ext cx="2743200" cy="365125"/>
          </a:xfrm>
        </p:spPr>
        <p:txBody>
          <a:bodyPr/>
          <a:lstStyle>
            <a:lvl1pPr>
              <a:defRPr sz="1000" spc="50" baseline="0">
                <a:solidFill>
                  <a:srgbClr val="44546A"/>
                </a:solidFill>
                <a:latin typeface="Georgia" panose="02040502050405020303" pitchFamily="18" charset="0"/>
              </a:defRPr>
            </a:lvl1pPr>
          </a:lstStyle>
          <a:p>
            <a:r>
              <a:rPr lang="en-US" dirty="0"/>
              <a:t>  © 2020  /  Confidential  /  Slide  </a:t>
            </a:r>
            <a:fld id="{1AEA1191-217B-42DC-A141-83FE8D09B662}" type="slidenum">
              <a:rPr lang="en-US" smtClean="0"/>
              <a:t>‹#›</a:t>
            </a:fld>
            <a:endParaRPr lang="en-US" dirty="0"/>
          </a:p>
        </p:txBody>
      </p:sp>
      <p:sp>
        <p:nvSpPr>
          <p:cNvPr id="8" name="Title 10"/>
          <p:cNvSpPr>
            <a:spLocks noGrp="1"/>
          </p:cNvSpPr>
          <p:nvPr>
            <p:ph type="title"/>
          </p:nvPr>
        </p:nvSpPr>
        <p:spPr>
          <a:xfrm>
            <a:off x="1533321" y="267420"/>
            <a:ext cx="9666330" cy="992924"/>
          </a:xfrm>
        </p:spPr>
        <p:txBody>
          <a:bodyPr/>
          <a:lstStyle/>
          <a:p>
            <a:r>
              <a:rPr lang="en-US"/>
              <a:t>Click to edit Master title style</a:t>
            </a:r>
          </a:p>
        </p:txBody>
      </p:sp>
    </p:spTree>
    <p:extLst>
      <p:ext uri="{BB962C8B-B14F-4D97-AF65-F5344CB8AC3E}">
        <p14:creationId xmlns:p14="http://schemas.microsoft.com/office/powerpoint/2010/main" val="33820521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o (1 per slide)">
    <p:spTree>
      <p:nvGrpSpPr>
        <p:cNvPr id="1" name=""/>
        <p:cNvGrpSpPr/>
        <p:nvPr/>
      </p:nvGrpSpPr>
      <p:grpSpPr>
        <a:xfrm>
          <a:off x="0" y="0"/>
          <a:ext cx="0" cy="0"/>
          <a:chOff x="0" y="0"/>
          <a:chExt cx="0" cy="0"/>
        </a:xfrm>
      </p:grpSpPr>
      <p:sp>
        <p:nvSpPr>
          <p:cNvPr id="4" name="Picture Placeholder 3"/>
          <p:cNvSpPr>
            <a:spLocks noGrp="1"/>
          </p:cNvSpPr>
          <p:nvPr>
            <p:ph type="pic" sz="quarter" idx="98" hasCustomPrompt="1"/>
          </p:nvPr>
        </p:nvSpPr>
        <p:spPr>
          <a:xfrm>
            <a:off x="1533321" y="1336166"/>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2" name="Text Placeholder 24"/>
          <p:cNvSpPr>
            <a:spLocks noGrp="1"/>
          </p:cNvSpPr>
          <p:nvPr>
            <p:ph type="body" idx="18"/>
          </p:nvPr>
        </p:nvSpPr>
        <p:spPr>
          <a:xfrm>
            <a:off x="1444587" y="260265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74" name="Text Placeholder 26"/>
          <p:cNvSpPr>
            <a:spLocks noGrp="1"/>
          </p:cNvSpPr>
          <p:nvPr>
            <p:ph type="body" idx="20" hasCustomPrompt="1"/>
          </p:nvPr>
        </p:nvSpPr>
        <p:spPr>
          <a:xfrm>
            <a:off x="1444585" y="297625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75" name="Text Placeholder 27"/>
          <p:cNvSpPr>
            <a:spLocks noGrp="1"/>
          </p:cNvSpPr>
          <p:nvPr>
            <p:ph type="body" idx="21" hasCustomPrompt="1"/>
          </p:nvPr>
        </p:nvSpPr>
        <p:spPr>
          <a:xfrm>
            <a:off x="1444585" y="315435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76" name="Text Placeholder 26"/>
          <p:cNvSpPr>
            <a:spLocks noGrp="1"/>
          </p:cNvSpPr>
          <p:nvPr>
            <p:ph type="body" idx="52" hasCustomPrompt="1"/>
          </p:nvPr>
        </p:nvSpPr>
        <p:spPr>
          <a:xfrm>
            <a:off x="1443920" y="280221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35" name="Slide Number Placeholder 5"/>
          <p:cNvSpPr>
            <a:spLocks noGrp="1"/>
          </p:cNvSpPr>
          <p:nvPr>
            <p:ph type="sldNum" sz="quarter" idx="12"/>
          </p:nvPr>
        </p:nvSpPr>
        <p:spPr>
          <a:xfrm>
            <a:off x="8143240" y="6214985"/>
            <a:ext cx="2743200" cy="365125"/>
          </a:xfrm>
        </p:spPr>
        <p:txBody>
          <a:bodyPr/>
          <a:lstStyle>
            <a:lvl1pPr>
              <a:defRPr sz="1000" spc="50" baseline="0">
                <a:solidFill>
                  <a:srgbClr val="44546A"/>
                </a:solidFill>
                <a:latin typeface="Georgia" panose="02040502050405020303" pitchFamily="18" charset="0"/>
              </a:defRPr>
            </a:lvl1pPr>
          </a:lstStyle>
          <a:p>
            <a:r>
              <a:rPr lang="en-US" dirty="0"/>
              <a:t>  © 2020  /  Confidential  /  Slide  </a:t>
            </a:r>
            <a:fld id="{1AEA1191-217B-42DC-A141-83FE8D09B662}" type="slidenum">
              <a:rPr lang="en-US" smtClean="0"/>
              <a:t>‹#›</a:t>
            </a:fld>
            <a:endParaRPr lang="en-US" dirty="0"/>
          </a:p>
        </p:txBody>
      </p:sp>
      <p:sp>
        <p:nvSpPr>
          <p:cNvPr id="44" name="Title 1"/>
          <p:cNvSpPr>
            <a:spLocks noGrp="1"/>
          </p:cNvSpPr>
          <p:nvPr>
            <p:ph type="title" hasCustomPrompt="1"/>
          </p:nvPr>
        </p:nvSpPr>
        <p:spPr>
          <a:xfrm>
            <a:off x="1533321" y="267420"/>
            <a:ext cx="9155000" cy="992924"/>
          </a:xfrm>
        </p:spPr>
        <p:txBody>
          <a:bodyPr>
            <a:normAutofit/>
          </a:bodyPr>
          <a:lstStyle>
            <a:lvl1pPr>
              <a:defRPr sz="2800" b="1" spc="50" baseline="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p:cNvSpPr>
            <a:spLocks noGrp="1"/>
          </p:cNvSpPr>
          <p:nvPr>
            <p:ph sz="quarter" idx="106" hasCustomPrompt="1"/>
          </p:nvPr>
        </p:nvSpPr>
        <p:spPr>
          <a:xfrm>
            <a:off x="3657600" y="1336167"/>
            <a:ext cx="7030721" cy="4376736"/>
          </a:xfrm>
        </p:spPr>
        <p:txBody>
          <a:bodyPr>
            <a:noAutofit/>
          </a:bodyPr>
          <a:lstStyle>
            <a:lvl1pPr marL="0" indent="0">
              <a:buNone/>
              <a:defRPr sz="1200" baseline="0"/>
            </a:lvl1pPr>
            <a:lvl2pPr>
              <a:defRPr sz="1200"/>
            </a:lvl2pPr>
            <a:lvl3pPr>
              <a:defRPr sz="1200"/>
            </a:lvl3pPr>
            <a:lvl4pPr>
              <a:defRPr sz="1200"/>
            </a:lvl4pPr>
            <a:lvl5pPr>
              <a:defRPr sz="1200"/>
            </a:lvl5pPr>
          </a:lstStyle>
          <a:p>
            <a:r>
              <a:rPr lang="en-US" sz="1200" spc="50">
                <a:solidFill>
                  <a:schemeClr val="tx2"/>
                </a:solidFill>
                <a:latin typeface="Georgia" panose="02040502050405020303" pitchFamily="18" charset="0"/>
              </a:rPr>
              <a:t>Click to enter bio text</a:t>
            </a:r>
          </a:p>
        </p:txBody>
      </p:sp>
    </p:spTree>
    <p:extLst>
      <p:ext uri="{BB962C8B-B14F-4D97-AF65-F5344CB8AC3E}">
        <p14:creationId xmlns:p14="http://schemas.microsoft.com/office/powerpoint/2010/main" val="23744748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o (2 per slide)">
    <p:spTree>
      <p:nvGrpSpPr>
        <p:cNvPr id="1" name=""/>
        <p:cNvGrpSpPr/>
        <p:nvPr/>
      </p:nvGrpSpPr>
      <p:grpSpPr>
        <a:xfrm>
          <a:off x="0" y="0"/>
          <a:ext cx="0" cy="0"/>
          <a:chOff x="0" y="0"/>
          <a:chExt cx="0" cy="0"/>
        </a:xfrm>
      </p:grpSpPr>
      <p:sp>
        <p:nvSpPr>
          <p:cNvPr id="58" name="Picture Placeholder 3"/>
          <p:cNvSpPr>
            <a:spLocks noGrp="1"/>
          </p:cNvSpPr>
          <p:nvPr>
            <p:ph type="pic" sz="quarter" idx="105" hasCustomPrompt="1"/>
          </p:nvPr>
        </p:nvSpPr>
        <p:spPr>
          <a:xfrm>
            <a:off x="1533321" y="3627651"/>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4" name="Picture Placeholder 3"/>
          <p:cNvSpPr>
            <a:spLocks noGrp="1"/>
          </p:cNvSpPr>
          <p:nvPr>
            <p:ph type="pic" sz="quarter" idx="98" hasCustomPrompt="1"/>
          </p:nvPr>
        </p:nvSpPr>
        <p:spPr>
          <a:xfrm>
            <a:off x="1533321" y="1336166"/>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138" name="Text Placeholder 24"/>
          <p:cNvSpPr>
            <a:spLocks noGrp="1"/>
          </p:cNvSpPr>
          <p:nvPr>
            <p:ph type="body" idx="81"/>
          </p:nvPr>
        </p:nvSpPr>
        <p:spPr>
          <a:xfrm>
            <a:off x="1444587" y="4887729"/>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39" name="Text Placeholder 26"/>
          <p:cNvSpPr>
            <a:spLocks noGrp="1"/>
          </p:cNvSpPr>
          <p:nvPr>
            <p:ph type="body" idx="82" hasCustomPrompt="1"/>
          </p:nvPr>
        </p:nvSpPr>
        <p:spPr>
          <a:xfrm>
            <a:off x="1444585" y="5261323"/>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40" name="Text Placeholder 27"/>
          <p:cNvSpPr>
            <a:spLocks noGrp="1"/>
          </p:cNvSpPr>
          <p:nvPr>
            <p:ph type="body" idx="83" hasCustomPrompt="1"/>
          </p:nvPr>
        </p:nvSpPr>
        <p:spPr>
          <a:xfrm>
            <a:off x="1444585" y="543942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41" name="Text Placeholder 26"/>
          <p:cNvSpPr>
            <a:spLocks noGrp="1"/>
          </p:cNvSpPr>
          <p:nvPr>
            <p:ph type="body" idx="84" hasCustomPrompt="1"/>
          </p:nvPr>
        </p:nvSpPr>
        <p:spPr>
          <a:xfrm>
            <a:off x="1443920" y="5087286"/>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52" name="Text Placeholder 24"/>
          <p:cNvSpPr>
            <a:spLocks noGrp="1"/>
          </p:cNvSpPr>
          <p:nvPr>
            <p:ph type="body" idx="18"/>
          </p:nvPr>
        </p:nvSpPr>
        <p:spPr>
          <a:xfrm>
            <a:off x="1444587" y="260265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74" name="Text Placeholder 26"/>
          <p:cNvSpPr>
            <a:spLocks noGrp="1"/>
          </p:cNvSpPr>
          <p:nvPr>
            <p:ph type="body" idx="20" hasCustomPrompt="1"/>
          </p:nvPr>
        </p:nvSpPr>
        <p:spPr>
          <a:xfrm>
            <a:off x="1444585" y="297625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75" name="Text Placeholder 27"/>
          <p:cNvSpPr>
            <a:spLocks noGrp="1"/>
          </p:cNvSpPr>
          <p:nvPr>
            <p:ph type="body" idx="21" hasCustomPrompt="1"/>
          </p:nvPr>
        </p:nvSpPr>
        <p:spPr>
          <a:xfrm>
            <a:off x="1444585" y="315435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76" name="Text Placeholder 26"/>
          <p:cNvSpPr>
            <a:spLocks noGrp="1"/>
          </p:cNvSpPr>
          <p:nvPr>
            <p:ph type="body" idx="52" hasCustomPrompt="1"/>
          </p:nvPr>
        </p:nvSpPr>
        <p:spPr>
          <a:xfrm>
            <a:off x="1443920" y="280221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35" name="Slide Number Placeholder 5"/>
          <p:cNvSpPr>
            <a:spLocks noGrp="1"/>
          </p:cNvSpPr>
          <p:nvPr>
            <p:ph type="sldNum" sz="quarter" idx="12"/>
          </p:nvPr>
        </p:nvSpPr>
        <p:spPr>
          <a:xfrm>
            <a:off x="8143240" y="6214985"/>
            <a:ext cx="2743200" cy="365125"/>
          </a:xfrm>
        </p:spPr>
        <p:txBody>
          <a:bodyPr/>
          <a:lstStyle>
            <a:lvl1pPr>
              <a:defRPr sz="1000" spc="50" baseline="0">
                <a:solidFill>
                  <a:srgbClr val="44546A"/>
                </a:solidFill>
                <a:latin typeface="Georgia" panose="02040502050405020303" pitchFamily="18" charset="0"/>
              </a:defRPr>
            </a:lvl1pPr>
          </a:lstStyle>
          <a:p>
            <a:r>
              <a:rPr lang="en-US" dirty="0"/>
              <a:t>  © 2020  /  Confidential  /  Slide  </a:t>
            </a:r>
            <a:fld id="{1AEA1191-217B-42DC-A141-83FE8D09B662}" type="slidenum">
              <a:rPr lang="en-US" smtClean="0"/>
              <a:t>‹#›</a:t>
            </a:fld>
            <a:endParaRPr lang="en-US" dirty="0"/>
          </a:p>
        </p:txBody>
      </p:sp>
      <p:sp>
        <p:nvSpPr>
          <p:cNvPr id="44" name="Title 1"/>
          <p:cNvSpPr>
            <a:spLocks noGrp="1"/>
          </p:cNvSpPr>
          <p:nvPr>
            <p:ph type="title" hasCustomPrompt="1"/>
          </p:nvPr>
        </p:nvSpPr>
        <p:spPr>
          <a:xfrm>
            <a:off x="1533321" y="267420"/>
            <a:ext cx="9155000" cy="992924"/>
          </a:xfrm>
        </p:spPr>
        <p:txBody>
          <a:bodyPr>
            <a:normAutofit/>
          </a:bodyPr>
          <a:lstStyle>
            <a:lvl1pPr>
              <a:defRPr sz="2800" b="1" spc="50" baseline="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p:cNvSpPr>
            <a:spLocks noGrp="1"/>
          </p:cNvSpPr>
          <p:nvPr>
            <p:ph sz="quarter" idx="106" hasCustomPrompt="1"/>
          </p:nvPr>
        </p:nvSpPr>
        <p:spPr>
          <a:xfrm>
            <a:off x="3657600" y="1336167"/>
            <a:ext cx="7030721" cy="1986126"/>
          </a:xfrm>
        </p:spPr>
        <p:txBody>
          <a:bodyPr>
            <a:noAutofit/>
          </a:bodyPr>
          <a:lstStyle>
            <a:lvl1pPr marL="0" indent="0">
              <a:buNone/>
              <a:defRPr sz="1200" baseline="0"/>
            </a:lvl1pPr>
            <a:lvl2pPr>
              <a:defRPr sz="1200"/>
            </a:lvl2pPr>
            <a:lvl3pPr>
              <a:defRPr sz="1200"/>
            </a:lvl3pPr>
            <a:lvl4pPr>
              <a:defRPr sz="1200"/>
            </a:lvl4pPr>
            <a:lvl5pPr>
              <a:defRPr sz="1200"/>
            </a:lvl5pPr>
          </a:lstStyle>
          <a:p>
            <a:r>
              <a:rPr lang="en-US" sz="1200" spc="50">
                <a:solidFill>
                  <a:schemeClr val="tx2"/>
                </a:solidFill>
                <a:latin typeface="Georgia" panose="02040502050405020303" pitchFamily="18" charset="0"/>
              </a:rPr>
              <a:t>Click to enter text of mini-bio</a:t>
            </a:r>
          </a:p>
        </p:txBody>
      </p:sp>
      <p:sp>
        <p:nvSpPr>
          <p:cNvPr id="50" name="Content Placeholder 4"/>
          <p:cNvSpPr>
            <a:spLocks noGrp="1"/>
          </p:cNvSpPr>
          <p:nvPr>
            <p:ph sz="quarter" idx="107" hasCustomPrompt="1"/>
          </p:nvPr>
        </p:nvSpPr>
        <p:spPr>
          <a:xfrm>
            <a:off x="3657600" y="3627651"/>
            <a:ext cx="7030721" cy="1986126"/>
          </a:xfrm>
        </p:spPr>
        <p:txBody>
          <a:bodyPr>
            <a:noAutofit/>
          </a:bodyPr>
          <a:lstStyle>
            <a:lvl1pPr marL="0" indent="0">
              <a:buNone/>
              <a:defRPr sz="1200" baseline="0"/>
            </a:lvl1pPr>
            <a:lvl2pPr>
              <a:defRPr sz="1200"/>
            </a:lvl2pPr>
            <a:lvl3pPr>
              <a:defRPr sz="1200"/>
            </a:lvl3pPr>
            <a:lvl4pPr>
              <a:defRPr sz="1200"/>
            </a:lvl4pPr>
            <a:lvl5pPr>
              <a:defRPr sz="1200"/>
            </a:lvl5pPr>
          </a:lstStyle>
          <a:p>
            <a:r>
              <a:rPr lang="en-US" sz="1200" spc="50">
                <a:solidFill>
                  <a:schemeClr val="tx2"/>
                </a:solidFill>
                <a:latin typeface="Georgia" panose="02040502050405020303" pitchFamily="18" charset="0"/>
              </a:rPr>
              <a:t>Click to enter text of mini-bio</a:t>
            </a:r>
          </a:p>
        </p:txBody>
      </p:sp>
    </p:spTree>
    <p:extLst>
      <p:ext uri="{BB962C8B-B14F-4D97-AF65-F5344CB8AC3E}">
        <p14:creationId xmlns:p14="http://schemas.microsoft.com/office/powerpoint/2010/main" val="4371671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am Roster">
    <p:spTree>
      <p:nvGrpSpPr>
        <p:cNvPr id="1" name=""/>
        <p:cNvGrpSpPr/>
        <p:nvPr/>
      </p:nvGrpSpPr>
      <p:grpSpPr>
        <a:xfrm>
          <a:off x="0" y="0"/>
          <a:ext cx="0" cy="0"/>
          <a:chOff x="0" y="0"/>
          <a:chExt cx="0" cy="0"/>
        </a:xfrm>
      </p:grpSpPr>
      <p:sp>
        <p:nvSpPr>
          <p:cNvPr id="55" name="Picture Placeholder 3"/>
          <p:cNvSpPr>
            <a:spLocks noGrp="1"/>
          </p:cNvSpPr>
          <p:nvPr>
            <p:ph type="pic" sz="quarter" idx="102" hasCustomPrompt="1"/>
          </p:nvPr>
        </p:nvSpPr>
        <p:spPr>
          <a:xfrm>
            <a:off x="3591231" y="3618889"/>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6" name="Picture Placeholder 3"/>
          <p:cNvSpPr>
            <a:spLocks noGrp="1"/>
          </p:cNvSpPr>
          <p:nvPr>
            <p:ph type="pic" sz="quarter" idx="103" hasCustomPrompt="1"/>
          </p:nvPr>
        </p:nvSpPr>
        <p:spPr>
          <a:xfrm>
            <a:off x="5649141" y="3619647"/>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lang="en-US" sz="1400" kern="1200" noProof="0">
                <a:solidFill>
                  <a:schemeClr val="tx2"/>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7" name="Picture Placeholder 3"/>
          <p:cNvSpPr>
            <a:spLocks noGrp="1"/>
          </p:cNvSpPr>
          <p:nvPr>
            <p:ph type="pic" sz="quarter" idx="104" hasCustomPrompt="1"/>
          </p:nvPr>
        </p:nvSpPr>
        <p:spPr>
          <a:xfrm>
            <a:off x="7729397" y="3620317"/>
            <a:ext cx="1562304" cy="1140333"/>
          </a:xfrm>
        </p:spPr>
        <p:txBody>
          <a:bodyPr>
            <a:normAutofit/>
          </a:bodyPr>
          <a:lstStyle>
            <a:lvl1pPr marL="0" indent="0">
              <a:buNone/>
              <a:defRPr sz="1400">
                <a:latin typeface="Arial" panose="020B0604020202020204" pitchFamily="34" charset="0"/>
                <a:cs typeface="Arial" panose="020B0604020202020204" pitchFamily="34" charset="0"/>
              </a:defRPr>
            </a:lvl1pPr>
          </a:lstStyle>
          <a:p>
            <a:r>
              <a:rPr lang="en-US" dirty="0"/>
              <a:t>Click to insert headshot</a:t>
            </a:r>
          </a:p>
        </p:txBody>
      </p:sp>
      <p:sp>
        <p:nvSpPr>
          <p:cNvPr id="58" name="Picture Placeholder 3"/>
          <p:cNvSpPr>
            <a:spLocks noGrp="1"/>
          </p:cNvSpPr>
          <p:nvPr>
            <p:ph type="pic" sz="quarter" idx="105" hasCustomPrompt="1"/>
          </p:nvPr>
        </p:nvSpPr>
        <p:spPr>
          <a:xfrm>
            <a:off x="1533321" y="3627651"/>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1" name="Picture Placeholder 3"/>
          <p:cNvSpPr>
            <a:spLocks noGrp="1"/>
          </p:cNvSpPr>
          <p:nvPr>
            <p:ph type="pic" sz="quarter" idx="99" hasCustomPrompt="1"/>
          </p:nvPr>
        </p:nvSpPr>
        <p:spPr>
          <a:xfrm>
            <a:off x="3591231" y="1327404"/>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3" name="Picture Placeholder 3"/>
          <p:cNvSpPr>
            <a:spLocks noGrp="1"/>
          </p:cNvSpPr>
          <p:nvPr>
            <p:ph type="pic" sz="quarter" idx="100" hasCustomPrompt="1"/>
          </p:nvPr>
        </p:nvSpPr>
        <p:spPr>
          <a:xfrm>
            <a:off x="5649141" y="1328162"/>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lang="en-US" sz="1400" kern="1200" noProof="0">
                <a:solidFill>
                  <a:schemeClr val="tx2"/>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4" name="Picture Placeholder 3"/>
          <p:cNvSpPr>
            <a:spLocks noGrp="1"/>
          </p:cNvSpPr>
          <p:nvPr>
            <p:ph type="pic" sz="quarter" idx="101" hasCustomPrompt="1"/>
          </p:nvPr>
        </p:nvSpPr>
        <p:spPr>
          <a:xfrm>
            <a:off x="7729397" y="1328832"/>
            <a:ext cx="1562304" cy="1140333"/>
          </a:xfrm>
        </p:spPr>
        <p:txBody>
          <a:bodyPr>
            <a:normAutofit/>
          </a:bodyPr>
          <a:lstStyle>
            <a:lvl1pPr marL="0" indent="0">
              <a:buNone/>
              <a:defRPr sz="1400">
                <a:latin typeface="Arial" panose="020B0604020202020204" pitchFamily="34" charset="0"/>
                <a:cs typeface="Arial" panose="020B0604020202020204" pitchFamily="34" charset="0"/>
              </a:defRPr>
            </a:lvl1pPr>
          </a:lstStyle>
          <a:p>
            <a:r>
              <a:rPr lang="en-US" dirty="0"/>
              <a:t>Click to insert headshot</a:t>
            </a:r>
          </a:p>
        </p:txBody>
      </p:sp>
      <p:sp>
        <p:nvSpPr>
          <p:cNvPr id="4" name="Picture Placeholder 3"/>
          <p:cNvSpPr>
            <a:spLocks noGrp="1"/>
          </p:cNvSpPr>
          <p:nvPr>
            <p:ph type="pic" sz="quarter" idx="98" hasCustomPrompt="1"/>
          </p:nvPr>
        </p:nvSpPr>
        <p:spPr>
          <a:xfrm>
            <a:off x="1533321" y="1336166"/>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138" name="Text Placeholder 24"/>
          <p:cNvSpPr>
            <a:spLocks noGrp="1"/>
          </p:cNvSpPr>
          <p:nvPr>
            <p:ph type="body" idx="81"/>
          </p:nvPr>
        </p:nvSpPr>
        <p:spPr>
          <a:xfrm>
            <a:off x="1444587" y="4887729"/>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39" name="Text Placeholder 26"/>
          <p:cNvSpPr>
            <a:spLocks noGrp="1"/>
          </p:cNvSpPr>
          <p:nvPr>
            <p:ph type="body" idx="82" hasCustomPrompt="1"/>
          </p:nvPr>
        </p:nvSpPr>
        <p:spPr>
          <a:xfrm>
            <a:off x="1444585" y="5261323"/>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40" name="Text Placeholder 27"/>
          <p:cNvSpPr>
            <a:spLocks noGrp="1"/>
          </p:cNvSpPr>
          <p:nvPr>
            <p:ph type="body" idx="83" hasCustomPrompt="1"/>
          </p:nvPr>
        </p:nvSpPr>
        <p:spPr>
          <a:xfrm>
            <a:off x="1444585" y="543942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41" name="Text Placeholder 26"/>
          <p:cNvSpPr>
            <a:spLocks noGrp="1"/>
          </p:cNvSpPr>
          <p:nvPr>
            <p:ph type="body" idx="84" hasCustomPrompt="1"/>
          </p:nvPr>
        </p:nvSpPr>
        <p:spPr>
          <a:xfrm>
            <a:off x="1443920" y="5087286"/>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42" name="Text Placeholder 24"/>
          <p:cNvSpPr>
            <a:spLocks noGrp="1"/>
          </p:cNvSpPr>
          <p:nvPr>
            <p:ph type="body" idx="85"/>
          </p:nvPr>
        </p:nvSpPr>
        <p:spPr>
          <a:xfrm>
            <a:off x="3526881" y="4887729"/>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43" name="Text Placeholder 26"/>
          <p:cNvSpPr>
            <a:spLocks noGrp="1"/>
          </p:cNvSpPr>
          <p:nvPr>
            <p:ph type="body" idx="86" hasCustomPrompt="1"/>
          </p:nvPr>
        </p:nvSpPr>
        <p:spPr>
          <a:xfrm>
            <a:off x="3526879" y="5261323"/>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44" name="Text Placeholder 27"/>
          <p:cNvSpPr>
            <a:spLocks noGrp="1"/>
          </p:cNvSpPr>
          <p:nvPr>
            <p:ph type="body" idx="87" hasCustomPrompt="1"/>
          </p:nvPr>
        </p:nvSpPr>
        <p:spPr>
          <a:xfrm>
            <a:off x="3526879" y="543942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46" name="Text Placeholder 24"/>
          <p:cNvSpPr>
            <a:spLocks noGrp="1"/>
          </p:cNvSpPr>
          <p:nvPr>
            <p:ph type="body" idx="89"/>
          </p:nvPr>
        </p:nvSpPr>
        <p:spPr>
          <a:xfrm>
            <a:off x="5590343" y="4887729"/>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47" name="Text Placeholder 26"/>
          <p:cNvSpPr>
            <a:spLocks noGrp="1"/>
          </p:cNvSpPr>
          <p:nvPr>
            <p:ph type="body" idx="90" hasCustomPrompt="1"/>
          </p:nvPr>
        </p:nvSpPr>
        <p:spPr>
          <a:xfrm>
            <a:off x="5590341" y="5261323"/>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48" name="Text Placeholder 27"/>
          <p:cNvSpPr>
            <a:spLocks noGrp="1"/>
          </p:cNvSpPr>
          <p:nvPr>
            <p:ph type="body" idx="91" hasCustomPrompt="1"/>
          </p:nvPr>
        </p:nvSpPr>
        <p:spPr>
          <a:xfrm>
            <a:off x="5590341" y="543942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49" name="Text Placeholder 26"/>
          <p:cNvSpPr>
            <a:spLocks noGrp="1"/>
          </p:cNvSpPr>
          <p:nvPr>
            <p:ph type="body" idx="92" hasCustomPrompt="1"/>
          </p:nvPr>
        </p:nvSpPr>
        <p:spPr>
          <a:xfrm>
            <a:off x="5587771" y="508919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50" name="Text Placeholder 24"/>
          <p:cNvSpPr>
            <a:spLocks noGrp="1"/>
          </p:cNvSpPr>
          <p:nvPr>
            <p:ph type="body" idx="93"/>
          </p:nvPr>
        </p:nvSpPr>
        <p:spPr>
          <a:xfrm>
            <a:off x="7654202" y="488744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52" name="Text Placeholder 27"/>
          <p:cNvSpPr>
            <a:spLocks noGrp="1"/>
          </p:cNvSpPr>
          <p:nvPr>
            <p:ph type="body" idx="95" hasCustomPrompt="1"/>
          </p:nvPr>
        </p:nvSpPr>
        <p:spPr>
          <a:xfrm>
            <a:off x="7654200" y="543660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53" name="Text Placeholder 26"/>
          <p:cNvSpPr>
            <a:spLocks noGrp="1"/>
          </p:cNvSpPr>
          <p:nvPr>
            <p:ph type="body" idx="96" hasCustomPrompt="1"/>
          </p:nvPr>
        </p:nvSpPr>
        <p:spPr>
          <a:xfrm>
            <a:off x="7653535" y="5086369"/>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52" name="Text Placeholder 24"/>
          <p:cNvSpPr>
            <a:spLocks noGrp="1"/>
          </p:cNvSpPr>
          <p:nvPr>
            <p:ph type="body" idx="18"/>
          </p:nvPr>
        </p:nvSpPr>
        <p:spPr>
          <a:xfrm>
            <a:off x="1444587" y="260265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74" name="Text Placeholder 26"/>
          <p:cNvSpPr>
            <a:spLocks noGrp="1"/>
          </p:cNvSpPr>
          <p:nvPr>
            <p:ph type="body" idx="20" hasCustomPrompt="1"/>
          </p:nvPr>
        </p:nvSpPr>
        <p:spPr>
          <a:xfrm>
            <a:off x="1444585" y="297625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75" name="Text Placeholder 27"/>
          <p:cNvSpPr>
            <a:spLocks noGrp="1"/>
          </p:cNvSpPr>
          <p:nvPr>
            <p:ph type="body" idx="21" hasCustomPrompt="1"/>
          </p:nvPr>
        </p:nvSpPr>
        <p:spPr>
          <a:xfrm>
            <a:off x="1444585" y="315435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76" name="Text Placeholder 26"/>
          <p:cNvSpPr>
            <a:spLocks noGrp="1"/>
          </p:cNvSpPr>
          <p:nvPr>
            <p:ph type="body" idx="52" hasCustomPrompt="1"/>
          </p:nvPr>
        </p:nvSpPr>
        <p:spPr>
          <a:xfrm>
            <a:off x="1443920" y="280221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35" name="Slide Number Placeholder 5"/>
          <p:cNvSpPr>
            <a:spLocks noGrp="1"/>
          </p:cNvSpPr>
          <p:nvPr>
            <p:ph type="sldNum" sz="quarter" idx="12"/>
          </p:nvPr>
        </p:nvSpPr>
        <p:spPr>
          <a:xfrm>
            <a:off x="8143240" y="6214985"/>
            <a:ext cx="2743200" cy="365125"/>
          </a:xfrm>
        </p:spPr>
        <p:txBody>
          <a:bodyPr/>
          <a:lstStyle>
            <a:lvl1pPr>
              <a:defRPr sz="1000" spc="50" baseline="0">
                <a:solidFill>
                  <a:srgbClr val="44546A"/>
                </a:solidFill>
                <a:latin typeface="Georgia" panose="02040502050405020303" pitchFamily="18" charset="0"/>
              </a:defRPr>
            </a:lvl1pPr>
          </a:lstStyle>
          <a:p>
            <a:r>
              <a:rPr lang="en-US" dirty="0"/>
              <a:t>  © 2020  /  Confidential  /  Slide  </a:t>
            </a:r>
            <a:fld id="{1AEA1191-217B-42DC-A141-83FE8D09B662}" type="slidenum">
              <a:rPr lang="en-US" smtClean="0"/>
              <a:t>‹#›</a:t>
            </a:fld>
            <a:endParaRPr lang="en-US" dirty="0"/>
          </a:p>
        </p:txBody>
      </p:sp>
      <p:sp>
        <p:nvSpPr>
          <p:cNvPr id="44" name="Title 1"/>
          <p:cNvSpPr>
            <a:spLocks noGrp="1"/>
          </p:cNvSpPr>
          <p:nvPr>
            <p:ph type="title" hasCustomPrompt="1"/>
          </p:nvPr>
        </p:nvSpPr>
        <p:spPr>
          <a:xfrm>
            <a:off x="1533321" y="267420"/>
            <a:ext cx="9155000" cy="992924"/>
          </a:xfrm>
        </p:spPr>
        <p:txBody>
          <a:bodyPr>
            <a:normAutofit/>
          </a:bodyPr>
          <a:lstStyle>
            <a:lvl1pPr>
              <a:defRPr sz="2800" b="1" spc="50" baseline="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pic>
        <p:nvPicPr>
          <p:cNvPr id="2" name="Picture 1"/>
          <p:cNvPicPr>
            <a:picLocks noChangeAspect="1"/>
          </p:cNvPicPr>
          <p:nvPr userDrawn="1"/>
        </p:nvPicPr>
        <p:blipFill>
          <a:blip r:embed="rId2"/>
          <a:srcRect/>
          <a:stretch>
            <a:fillRect/>
          </a:stretch>
        </p:blipFill>
        <p:spPr>
          <a:xfrm>
            <a:off x="5068735" y="3075401"/>
            <a:ext cx="2054530" cy="707197"/>
          </a:xfrm>
          <a:prstGeom prst="rect">
            <a:avLst/>
          </a:prstGeom>
        </p:spPr>
      </p:pic>
      <p:sp>
        <p:nvSpPr>
          <p:cNvPr id="103" name="Text Placeholder 24"/>
          <p:cNvSpPr>
            <a:spLocks noGrp="1"/>
          </p:cNvSpPr>
          <p:nvPr>
            <p:ph type="body" idx="53"/>
          </p:nvPr>
        </p:nvSpPr>
        <p:spPr>
          <a:xfrm>
            <a:off x="3526881" y="260265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04" name="Text Placeholder 26"/>
          <p:cNvSpPr>
            <a:spLocks noGrp="1"/>
          </p:cNvSpPr>
          <p:nvPr>
            <p:ph type="body" idx="54" hasCustomPrompt="1"/>
          </p:nvPr>
        </p:nvSpPr>
        <p:spPr>
          <a:xfrm>
            <a:off x="3526879" y="297625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05" name="Text Placeholder 27"/>
          <p:cNvSpPr>
            <a:spLocks noGrp="1"/>
          </p:cNvSpPr>
          <p:nvPr>
            <p:ph type="body" idx="55" hasCustomPrompt="1"/>
          </p:nvPr>
        </p:nvSpPr>
        <p:spPr>
          <a:xfrm>
            <a:off x="3526879" y="315435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06" name="Text Placeholder 26"/>
          <p:cNvSpPr>
            <a:spLocks noGrp="1"/>
          </p:cNvSpPr>
          <p:nvPr>
            <p:ph type="body" idx="56" hasCustomPrompt="1"/>
          </p:nvPr>
        </p:nvSpPr>
        <p:spPr>
          <a:xfrm>
            <a:off x="3526214" y="280221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08" name="Text Placeholder 24"/>
          <p:cNvSpPr>
            <a:spLocks noGrp="1"/>
          </p:cNvSpPr>
          <p:nvPr>
            <p:ph type="body" idx="57"/>
          </p:nvPr>
        </p:nvSpPr>
        <p:spPr>
          <a:xfrm>
            <a:off x="5590343" y="260265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09" name="Text Placeholder 26"/>
          <p:cNvSpPr>
            <a:spLocks noGrp="1"/>
          </p:cNvSpPr>
          <p:nvPr>
            <p:ph type="body" idx="58" hasCustomPrompt="1"/>
          </p:nvPr>
        </p:nvSpPr>
        <p:spPr>
          <a:xfrm>
            <a:off x="5590341" y="297625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10" name="Text Placeholder 27"/>
          <p:cNvSpPr>
            <a:spLocks noGrp="1"/>
          </p:cNvSpPr>
          <p:nvPr>
            <p:ph type="body" idx="59" hasCustomPrompt="1"/>
          </p:nvPr>
        </p:nvSpPr>
        <p:spPr>
          <a:xfrm>
            <a:off x="5590341" y="315435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11" name="Text Placeholder 26"/>
          <p:cNvSpPr>
            <a:spLocks noGrp="1"/>
          </p:cNvSpPr>
          <p:nvPr>
            <p:ph type="body" idx="60" hasCustomPrompt="1"/>
          </p:nvPr>
        </p:nvSpPr>
        <p:spPr>
          <a:xfrm>
            <a:off x="5589676" y="280221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13" name="Text Placeholder 24"/>
          <p:cNvSpPr>
            <a:spLocks noGrp="1"/>
          </p:cNvSpPr>
          <p:nvPr>
            <p:ph type="body" idx="61"/>
          </p:nvPr>
        </p:nvSpPr>
        <p:spPr>
          <a:xfrm>
            <a:off x="7654202" y="2602375"/>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14" name="Text Placeholder 26"/>
          <p:cNvSpPr>
            <a:spLocks noGrp="1"/>
          </p:cNvSpPr>
          <p:nvPr>
            <p:ph type="body" idx="62" hasCustomPrompt="1"/>
          </p:nvPr>
        </p:nvSpPr>
        <p:spPr>
          <a:xfrm>
            <a:off x="7654200" y="2975969"/>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15" name="Text Placeholder 27"/>
          <p:cNvSpPr>
            <a:spLocks noGrp="1"/>
          </p:cNvSpPr>
          <p:nvPr>
            <p:ph type="body" idx="63" hasCustomPrompt="1"/>
          </p:nvPr>
        </p:nvSpPr>
        <p:spPr>
          <a:xfrm>
            <a:off x="7654200" y="3151530"/>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16" name="Text Placeholder 26"/>
          <p:cNvSpPr>
            <a:spLocks noGrp="1"/>
          </p:cNvSpPr>
          <p:nvPr>
            <p:ph type="body" idx="64" hasCustomPrompt="1"/>
          </p:nvPr>
        </p:nvSpPr>
        <p:spPr>
          <a:xfrm>
            <a:off x="7653535" y="279939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26" name="Text Placeholder 26"/>
          <p:cNvSpPr>
            <a:spLocks noGrp="1"/>
          </p:cNvSpPr>
          <p:nvPr>
            <p:ph type="body" idx="72" hasCustomPrompt="1"/>
          </p:nvPr>
        </p:nvSpPr>
        <p:spPr>
          <a:xfrm>
            <a:off x="3527482" y="509189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55" name="Text Placeholder 26"/>
          <p:cNvSpPr>
            <a:spLocks noGrp="1"/>
          </p:cNvSpPr>
          <p:nvPr>
            <p:ph type="body" idx="97" hasCustomPrompt="1"/>
          </p:nvPr>
        </p:nvSpPr>
        <p:spPr>
          <a:xfrm>
            <a:off x="7651690" y="5261517"/>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Tree>
    <p:extLst>
      <p:ext uri="{BB962C8B-B14F-4D97-AF65-F5344CB8AC3E}">
        <p14:creationId xmlns:p14="http://schemas.microsoft.com/office/powerpoint/2010/main" val="1177645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143240" y="6214985"/>
            <a:ext cx="2743200" cy="365125"/>
          </a:xfrm>
        </p:spPr>
        <p:txBody>
          <a:bodyPr/>
          <a:lstStyle>
            <a:lvl1pPr>
              <a:defRPr sz="1000" spc="50" baseline="0">
                <a:solidFill>
                  <a:srgbClr val="44546A"/>
                </a:solidFill>
                <a:latin typeface="Georgia" panose="02040502050405020303" pitchFamily="18" charset="0"/>
              </a:defRPr>
            </a:lvl1pPr>
          </a:lstStyle>
          <a:p>
            <a:r>
              <a:rPr lang="en-US" dirty="0"/>
              <a:t>  © 2020  /  Confidential  /  Slide  </a:t>
            </a:r>
            <a:fld id="{1AEA1191-217B-42DC-A141-83FE8D09B662}" type="slidenum">
              <a:rPr lang="en-US" smtClean="0"/>
              <a:t>‹#›</a:t>
            </a:fld>
            <a:endParaRPr lang="en-US" dirty="0"/>
          </a:p>
        </p:txBody>
      </p:sp>
      <p:sp>
        <p:nvSpPr>
          <p:cNvPr id="10" name="Title 1"/>
          <p:cNvSpPr>
            <a:spLocks noGrp="1"/>
          </p:cNvSpPr>
          <p:nvPr>
            <p:ph type="ctrTitle" hasCustomPrompt="1"/>
          </p:nvPr>
        </p:nvSpPr>
        <p:spPr>
          <a:xfrm>
            <a:off x="1502484" y="1253629"/>
            <a:ext cx="9144000" cy="1024128"/>
          </a:xfrm>
        </p:spPr>
        <p:txBody>
          <a:bodyPr anchor="b" anchorCtr="0">
            <a:noAutofit/>
          </a:bodyPr>
          <a:lstStyle>
            <a:lvl1pPr algn="l">
              <a:defRPr sz="3200" b="1" spc="50" baseline="0">
                <a:solidFill>
                  <a:srgbClr val="011E41"/>
                </a:solidFill>
                <a:latin typeface="Arial" panose="020B0604020202020204" pitchFamily="34" charset="0"/>
                <a:cs typeface="Arial" panose="020B0604020202020204" pitchFamily="34" charset="0"/>
              </a:defRPr>
            </a:lvl1pPr>
          </a:lstStyle>
          <a:p>
            <a:r>
              <a:rPr lang="en-US"/>
              <a:t>Heading</a:t>
            </a:r>
          </a:p>
        </p:txBody>
      </p:sp>
      <p:cxnSp>
        <p:nvCxnSpPr>
          <p:cNvPr id="6" name="Straight Connector 5"/>
          <p:cNvCxnSpPr/>
          <p:nvPr userDrawn="1"/>
        </p:nvCxnSpPr>
        <p:spPr>
          <a:xfrm>
            <a:off x="1524000" y="1247912"/>
            <a:ext cx="9144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524000" y="3089433"/>
            <a:ext cx="9144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1533915" y="2472038"/>
            <a:ext cx="9102519" cy="617395"/>
          </a:xfrm>
        </p:spPr>
        <p:txBody>
          <a:bodyPr>
            <a:noAutofit/>
          </a:bodyPr>
          <a:lstStyle>
            <a:lvl1pPr marL="0" indent="0" algn="l">
              <a:spcBef>
                <a:spcPct val="0"/>
              </a:spcBef>
              <a:buNone/>
              <a:defRPr sz="2000" b="1" spc="50" baseline="0">
                <a:solidFill>
                  <a:srgbClr val="00AC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t>
            </a:r>
          </a:p>
          <a:p>
            <a:endParaRPr lang="en-US"/>
          </a:p>
        </p:txBody>
      </p:sp>
    </p:spTree>
    <p:extLst>
      <p:ext uri="{BB962C8B-B14F-4D97-AF65-F5344CB8AC3E}">
        <p14:creationId xmlns:p14="http://schemas.microsoft.com/office/powerpoint/2010/main" val="36732088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Rectangle 2"/>
          <p:cNvSpPr/>
          <p:nvPr userDrawn="1"/>
        </p:nvSpPr>
        <p:spPr>
          <a:xfrm>
            <a:off x="0" y="3867912"/>
            <a:ext cx="12192000" cy="1847088"/>
          </a:xfrm>
          <a:prstGeom prst="rect">
            <a:avLst/>
          </a:prstGeom>
          <a:solidFill>
            <a:srgbClr val="01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533832" y="4051300"/>
            <a:ext cx="5311468" cy="1485900"/>
          </a:xfrm>
          <a:prstGeom prst="rect">
            <a:avLst/>
          </a:prstGeom>
          <a:noFill/>
        </p:spPr>
        <p:txBody>
          <a:bodyPr wrap="square" lIns="0" tIns="0" rIns="0" bIns="0" rtlCol="0" anchor="ctr" anchorCtr="0">
            <a:noAutofit/>
          </a:bodyPr>
          <a:lstStyle/>
          <a:p>
            <a:pPr>
              <a:lnSpc>
                <a:spcPct val="110000"/>
              </a:lnSpc>
            </a:pPr>
            <a:r>
              <a:rPr lang="en-US" sz="1100" dirty="0">
                <a:solidFill>
                  <a:srgbClr val="FFFFFF"/>
                </a:solidFill>
                <a:latin typeface="Georgia" panose="02040502050405020303" pitchFamily="18" charset="0"/>
                <a:ea typeface="Georgia" panose="02040502050405020303" pitchFamily="18" charset="0"/>
                <a:cs typeface="Arial" panose="020B0604020202020204" pitchFamily="34" charset="0"/>
              </a:rPr>
              <a:t>© 2020 Venable LLP.</a:t>
            </a:r>
          </a:p>
          <a:p>
            <a:pPr>
              <a:lnSpc>
                <a:spcPct val="110000"/>
              </a:lnSpc>
            </a:pPr>
            <a:r>
              <a:rPr lang="en-US" sz="1100" dirty="0">
                <a:solidFill>
                  <a:srgbClr val="FFFFFF"/>
                </a:solidFill>
                <a:latin typeface="Georgia" panose="02040502050405020303" pitchFamily="18" charset="0"/>
                <a:ea typeface="Georgia" panose="02040502050405020303" pitchFamily="18" charset="0"/>
                <a:cs typeface="Arial" panose="020B0604020202020204" pitchFamily="34" charset="0"/>
              </a:rPr>
              <a:t>This document is published by the law firm Venable LLP. It is not intended to provide legal advice or opinion. Such advice may only be given when related to specific fact situations that Venable has accepted an engagement as counsel to address.</a:t>
            </a:r>
          </a:p>
        </p:txBody>
      </p:sp>
      <p:pic>
        <p:nvPicPr>
          <p:cNvPr id="4" name="Picture 3"/>
          <p:cNvPicPr>
            <a:picLocks noChangeAspect="1"/>
          </p:cNvPicPr>
          <p:nvPr userDrawn="1"/>
        </p:nvPicPr>
        <p:blipFill>
          <a:blip r:embed="rId2"/>
          <a:srcRect/>
          <a:stretch>
            <a:fillRect/>
          </a:stretch>
        </p:blipFill>
        <p:spPr>
          <a:xfrm>
            <a:off x="0" y="0"/>
            <a:ext cx="1612392" cy="6858000"/>
          </a:xfrm>
          <a:prstGeom prst="rect">
            <a:avLst/>
          </a:prstGeom>
        </p:spPr>
      </p:pic>
    </p:spTree>
    <p:extLst>
      <p:ext uri="{BB962C8B-B14F-4D97-AF65-F5344CB8AC3E}">
        <p14:creationId xmlns:p14="http://schemas.microsoft.com/office/powerpoint/2010/main" val="2828644821"/>
      </p:ext>
    </p:extLst>
  </p:cSld>
  <p:clrMapOvr>
    <a:masterClrMapping/>
  </p:clrMapOvr>
  <p:extLst>
    <p:ext uri="{DCECCB84-F9BA-43D5-87BE-67443E8EF086}">
      <p15:sldGuideLst xmlns:p15="http://schemas.microsoft.com/office/powerpoint/2012/main">
        <p15:guide id="1" pos="960">
          <p15:clr>
            <a:srgbClr val="FBAE40"/>
          </p15:clr>
        </p15:guide>
        <p15:guide id="2"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1" name="Text Placeholder 2"/>
          <p:cNvSpPr>
            <a:spLocks noGrp="1"/>
          </p:cNvSpPr>
          <p:nvPr>
            <p:ph type="body" idx="18" hasCustomPrompt="1"/>
          </p:nvPr>
        </p:nvSpPr>
        <p:spPr>
          <a:xfrm>
            <a:off x="1531047" y="3703321"/>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7" name="Rectangle 6"/>
          <p:cNvSpPr/>
          <p:nvPr userDrawn="1"/>
        </p:nvSpPr>
        <p:spPr>
          <a:xfrm>
            <a:off x="0" y="1247912"/>
            <a:ext cx="12192000" cy="1847088"/>
          </a:xfrm>
          <a:prstGeom prst="rect">
            <a:avLst/>
          </a:prstGeom>
          <a:solidFill>
            <a:srgbClr val="01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55432" y="1237752"/>
            <a:ext cx="9102519" cy="1033176"/>
          </a:xfrm>
        </p:spPr>
        <p:txBody>
          <a:bodyPr anchor="b" anchorCtr="0">
            <a:noAutofit/>
          </a:bodyPr>
          <a:lstStyle>
            <a:lvl1pPr algn="l">
              <a:defRPr sz="3200" b="1" spc="50" baseline="0">
                <a:solidFill>
                  <a:schemeClr val="bg1"/>
                </a:solidFill>
                <a:latin typeface="Arial" panose="020B0604020202020204" pitchFamily="34" charset="0"/>
                <a:cs typeface="Arial" panose="020B0604020202020204" pitchFamily="34" charset="0"/>
              </a:defRPr>
            </a:lvl1pPr>
          </a:lstStyle>
          <a:p>
            <a:r>
              <a:rPr lang="en-US"/>
              <a:t>Heading</a:t>
            </a:r>
          </a:p>
        </p:txBody>
      </p:sp>
      <p:sp>
        <p:nvSpPr>
          <p:cNvPr id="3" name="Subtitle 2"/>
          <p:cNvSpPr>
            <a:spLocks noGrp="1"/>
          </p:cNvSpPr>
          <p:nvPr>
            <p:ph type="subTitle" idx="1" hasCustomPrompt="1"/>
          </p:nvPr>
        </p:nvSpPr>
        <p:spPr>
          <a:xfrm>
            <a:off x="1555431" y="2472038"/>
            <a:ext cx="9102519" cy="617395"/>
          </a:xfrm>
        </p:spPr>
        <p:txBody>
          <a:bodyPr>
            <a:noAutofit/>
          </a:bodyPr>
          <a:lstStyle>
            <a:lvl1pPr marL="0" indent="0" algn="l">
              <a:spcBef>
                <a:spcPct val="0"/>
              </a:spcBef>
              <a:buNone/>
              <a:defRPr sz="2000" b="1" spc="50" baseline="0">
                <a:solidFill>
                  <a:srgbClr val="00AC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t>
            </a:r>
          </a:p>
          <a:p>
            <a:endParaRPr lang="en-US"/>
          </a:p>
        </p:txBody>
      </p:sp>
      <p:sp>
        <p:nvSpPr>
          <p:cNvPr id="18" name="Text Placeholder 2"/>
          <p:cNvSpPr>
            <a:spLocks noGrp="1"/>
          </p:cNvSpPr>
          <p:nvPr>
            <p:ph type="body" idx="22" hasCustomPrompt="1"/>
          </p:nvPr>
        </p:nvSpPr>
        <p:spPr>
          <a:xfrm>
            <a:off x="1531044" y="3948324"/>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
        <p:nvSpPr>
          <p:cNvPr id="19" name="Text Placeholder 2"/>
          <p:cNvSpPr>
            <a:spLocks noGrp="1"/>
          </p:cNvSpPr>
          <p:nvPr>
            <p:ph type="body" idx="23" hasCustomPrompt="1"/>
          </p:nvPr>
        </p:nvSpPr>
        <p:spPr>
          <a:xfrm>
            <a:off x="1531050" y="5054614"/>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0" name="Text Placeholder 2"/>
          <p:cNvSpPr>
            <a:spLocks noGrp="1"/>
          </p:cNvSpPr>
          <p:nvPr>
            <p:ph type="body" idx="24" hasCustomPrompt="1"/>
          </p:nvPr>
        </p:nvSpPr>
        <p:spPr>
          <a:xfrm>
            <a:off x="1531047" y="5299617"/>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
        <p:nvSpPr>
          <p:cNvPr id="21" name="Text Placeholder 2"/>
          <p:cNvSpPr>
            <a:spLocks noGrp="1"/>
          </p:cNvSpPr>
          <p:nvPr>
            <p:ph type="body" idx="25" hasCustomPrompt="1"/>
          </p:nvPr>
        </p:nvSpPr>
        <p:spPr>
          <a:xfrm>
            <a:off x="1518855" y="4361245"/>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2" name="Text Placeholder 2"/>
          <p:cNvSpPr>
            <a:spLocks noGrp="1"/>
          </p:cNvSpPr>
          <p:nvPr>
            <p:ph type="body" idx="26" hasCustomPrompt="1"/>
          </p:nvPr>
        </p:nvSpPr>
        <p:spPr>
          <a:xfrm>
            <a:off x="1518852" y="4606248"/>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Tree>
    <p:extLst>
      <p:ext uri="{BB962C8B-B14F-4D97-AF65-F5344CB8AC3E}">
        <p14:creationId xmlns:p14="http://schemas.microsoft.com/office/powerpoint/2010/main" val="100438118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w/photo)">
    <p:spTree>
      <p:nvGrpSpPr>
        <p:cNvPr id="1" name=""/>
        <p:cNvGrpSpPr/>
        <p:nvPr/>
      </p:nvGrpSpPr>
      <p:grpSpPr>
        <a:xfrm>
          <a:off x="0" y="0"/>
          <a:ext cx="0" cy="0"/>
          <a:chOff x="0" y="0"/>
          <a:chExt cx="0" cy="0"/>
        </a:xfrm>
      </p:grpSpPr>
      <p:sp>
        <p:nvSpPr>
          <p:cNvPr id="7" name="Rectangle 6"/>
          <p:cNvSpPr/>
          <p:nvPr userDrawn="1"/>
        </p:nvSpPr>
        <p:spPr>
          <a:xfrm>
            <a:off x="0" y="1247912"/>
            <a:ext cx="12192000" cy="1847088"/>
          </a:xfrm>
          <a:prstGeom prst="rect">
            <a:avLst/>
          </a:prstGeom>
          <a:solidFill>
            <a:srgbClr val="01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55433" y="1237752"/>
            <a:ext cx="8184186" cy="1033176"/>
          </a:xfrm>
        </p:spPr>
        <p:txBody>
          <a:bodyPr anchor="b" anchorCtr="0">
            <a:noAutofit/>
          </a:bodyPr>
          <a:lstStyle>
            <a:lvl1pPr algn="l">
              <a:defRPr sz="3200" b="1" spc="50" baseline="0">
                <a:solidFill>
                  <a:schemeClr val="bg1"/>
                </a:solidFill>
                <a:latin typeface="Arial" panose="020B0604020202020204" pitchFamily="34" charset="0"/>
                <a:cs typeface="Arial" panose="020B0604020202020204" pitchFamily="34" charset="0"/>
              </a:defRPr>
            </a:lvl1pPr>
          </a:lstStyle>
          <a:p>
            <a:r>
              <a:rPr lang="en-US"/>
              <a:t>Heading</a:t>
            </a:r>
          </a:p>
        </p:txBody>
      </p:sp>
      <p:sp>
        <p:nvSpPr>
          <p:cNvPr id="3" name="Subtitle 2"/>
          <p:cNvSpPr>
            <a:spLocks noGrp="1"/>
          </p:cNvSpPr>
          <p:nvPr>
            <p:ph type="subTitle" idx="1" hasCustomPrompt="1"/>
          </p:nvPr>
        </p:nvSpPr>
        <p:spPr>
          <a:xfrm>
            <a:off x="1555432" y="2472038"/>
            <a:ext cx="8184188" cy="617395"/>
          </a:xfrm>
        </p:spPr>
        <p:txBody>
          <a:bodyPr>
            <a:noAutofit/>
          </a:bodyPr>
          <a:lstStyle>
            <a:lvl1pPr marL="0" indent="0" algn="l">
              <a:spcBef>
                <a:spcPct val="0"/>
              </a:spcBef>
              <a:buNone/>
              <a:defRPr sz="2000" b="1" spc="50" baseline="0">
                <a:solidFill>
                  <a:srgbClr val="00AC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t>
            </a:r>
          </a:p>
          <a:p>
            <a:endParaRPr lang="en-US"/>
          </a:p>
        </p:txBody>
      </p:sp>
      <p:sp>
        <p:nvSpPr>
          <p:cNvPr id="18" name="Text Placeholder 2"/>
          <p:cNvSpPr>
            <a:spLocks noGrp="1"/>
          </p:cNvSpPr>
          <p:nvPr>
            <p:ph type="body" idx="18" hasCustomPrompt="1"/>
          </p:nvPr>
        </p:nvSpPr>
        <p:spPr>
          <a:xfrm>
            <a:off x="1531047" y="3703321"/>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19" name="Text Placeholder 2"/>
          <p:cNvSpPr>
            <a:spLocks noGrp="1"/>
          </p:cNvSpPr>
          <p:nvPr>
            <p:ph type="body" idx="22" hasCustomPrompt="1"/>
          </p:nvPr>
        </p:nvSpPr>
        <p:spPr>
          <a:xfrm>
            <a:off x="1531044" y="3948324"/>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
        <p:nvSpPr>
          <p:cNvPr id="20" name="Text Placeholder 2"/>
          <p:cNvSpPr>
            <a:spLocks noGrp="1"/>
          </p:cNvSpPr>
          <p:nvPr>
            <p:ph type="body" idx="23" hasCustomPrompt="1"/>
          </p:nvPr>
        </p:nvSpPr>
        <p:spPr>
          <a:xfrm>
            <a:off x="1531050" y="5054614"/>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1" name="Text Placeholder 2"/>
          <p:cNvSpPr>
            <a:spLocks noGrp="1"/>
          </p:cNvSpPr>
          <p:nvPr>
            <p:ph type="body" idx="24" hasCustomPrompt="1"/>
          </p:nvPr>
        </p:nvSpPr>
        <p:spPr>
          <a:xfrm>
            <a:off x="1531047" y="5299617"/>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
        <p:nvSpPr>
          <p:cNvPr id="22" name="Text Placeholder 2"/>
          <p:cNvSpPr>
            <a:spLocks noGrp="1"/>
          </p:cNvSpPr>
          <p:nvPr>
            <p:ph type="body" idx="25" hasCustomPrompt="1"/>
          </p:nvPr>
        </p:nvSpPr>
        <p:spPr>
          <a:xfrm>
            <a:off x="1518855" y="4361245"/>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5" name="Picture Placeholder 4"/>
          <p:cNvSpPr>
            <a:spLocks noGrp="1"/>
          </p:cNvSpPr>
          <p:nvPr>
            <p:ph type="pic" sz="quarter" idx="27"/>
          </p:nvPr>
        </p:nvSpPr>
        <p:spPr>
          <a:xfrm>
            <a:off x="10007601" y="1256548"/>
            <a:ext cx="2184400" cy="1832886"/>
          </a:xfrm>
        </p:spPr>
        <p:txBody>
          <a:bodyPr>
            <a:normAutofit/>
          </a:bodyPr>
          <a:lstStyle>
            <a:lvl1pPr marL="0" indent="0" algn="ctr">
              <a:buNone/>
              <a:defRPr sz="1600" baseline="0">
                <a:solidFill>
                  <a:schemeClr val="bg1"/>
                </a:solidFill>
                <a:latin typeface="Arial" panose="020B0604020202020204" pitchFamily="34" charset="0"/>
                <a:cs typeface="Arial" panose="020B0604020202020204" pitchFamily="34" charset="0"/>
              </a:defRPr>
            </a:lvl1pPr>
          </a:lstStyle>
          <a:p>
            <a:r>
              <a:rPr lang="en-US" dirty="0"/>
              <a:t>Click icon to add picture</a:t>
            </a:r>
          </a:p>
        </p:txBody>
      </p:sp>
      <p:sp>
        <p:nvSpPr>
          <p:cNvPr id="23" name="Text Placeholder 2"/>
          <p:cNvSpPr>
            <a:spLocks noGrp="1"/>
          </p:cNvSpPr>
          <p:nvPr>
            <p:ph type="body" idx="26" hasCustomPrompt="1"/>
          </p:nvPr>
        </p:nvSpPr>
        <p:spPr>
          <a:xfrm>
            <a:off x="1518852" y="4606248"/>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  |  +1 000.000.0000  |  aaaa@Venable.com</a:t>
            </a:r>
          </a:p>
        </p:txBody>
      </p:sp>
    </p:spTree>
    <p:extLst>
      <p:ext uri="{BB962C8B-B14F-4D97-AF65-F5344CB8AC3E}">
        <p14:creationId xmlns:p14="http://schemas.microsoft.com/office/powerpoint/2010/main" val="2300284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158205"/>
            <a:ext cx="9888389" cy="1112161"/>
          </a:xfrm>
        </p:spPr>
        <p:txBody>
          <a:bodyPr/>
          <a:lstStyle>
            <a:lvl1pPr>
              <a:defRPr/>
            </a:lvl1pPr>
          </a:lstStyle>
          <a:p>
            <a:r>
              <a:rPr lang="en-GB" noProof="0" dirty="0"/>
              <a:t>Click to add title. Use up to two lines, as needed</a:t>
            </a:r>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12D674B1-7D05-4830-9F7D-921209997DBD}" type="slidenum">
              <a:rPr lang="en-GB" noProof="0" smtClean="0"/>
              <a:t>‹#›</a:t>
            </a:fld>
            <a:endParaRPr lang="en-GB" noProof="0" dirty="0"/>
          </a:p>
        </p:txBody>
      </p:sp>
    </p:spTree>
    <p:extLst>
      <p:ext uri="{BB962C8B-B14F-4D97-AF65-F5344CB8AC3E}">
        <p14:creationId xmlns:p14="http://schemas.microsoft.com/office/powerpoint/2010/main" val="3576135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Name &amp; Title Only)">
    <p:spTree>
      <p:nvGrpSpPr>
        <p:cNvPr id="1" name=""/>
        <p:cNvGrpSpPr/>
        <p:nvPr/>
      </p:nvGrpSpPr>
      <p:grpSpPr>
        <a:xfrm>
          <a:off x="0" y="0"/>
          <a:ext cx="0" cy="0"/>
          <a:chOff x="0" y="0"/>
          <a:chExt cx="0" cy="0"/>
        </a:xfrm>
      </p:grpSpPr>
      <p:sp>
        <p:nvSpPr>
          <p:cNvPr id="7" name="Rectangle 6"/>
          <p:cNvSpPr/>
          <p:nvPr userDrawn="1"/>
        </p:nvSpPr>
        <p:spPr>
          <a:xfrm>
            <a:off x="0" y="1247912"/>
            <a:ext cx="12192000" cy="1847088"/>
          </a:xfrm>
          <a:prstGeom prst="rect">
            <a:avLst/>
          </a:prstGeom>
          <a:solidFill>
            <a:srgbClr val="01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1555432" y="1237752"/>
            <a:ext cx="9102519" cy="1033176"/>
          </a:xfrm>
        </p:spPr>
        <p:txBody>
          <a:bodyPr anchor="b" anchorCtr="0">
            <a:noAutofit/>
          </a:bodyPr>
          <a:lstStyle>
            <a:lvl1pPr algn="l">
              <a:defRPr sz="3200" b="1" spc="50" baseline="0">
                <a:solidFill>
                  <a:schemeClr val="bg1"/>
                </a:solidFill>
                <a:latin typeface="Arial" panose="020B0604020202020204" pitchFamily="34" charset="0"/>
                <a:cs typeface="Arial" panose="020B0604020202020204" pitchFamily="34" charset="0"/>
              </a:defRPr>
            </a:lvl1pPr>
          </a:lstStyle>
          <a:p>
            <a:r>
              <a:rPr lang="en-US"/>
              <a:t>Heading</a:t>
            </a:r>
          </a:p>
        </p:txBody>
      </p:sp>
      <p:sp>
        <p:nvSpPr>
          <p:cNvPr id="14" name="Subtitle 2"/>
          <p:cNvSpPr>
            <a:spLocks noGrp="1"/>
          </p:cNvSpPr>
          <p:nvPr>
            <p:ph type="subTitle" idx="1" hasCustomPrompt="1"/>
          </p:nvPr>
        </p:nvSpPr>
        <p:spPr>
          <a:xfrm>
            <a:off x="1555431" y="2472038"/>
            <a:ext cx="9102519" cy="617395"/>
          </a:xfrm>
        </p:spPr>
        <p:txBody>
          <a:bodyPr>
            <a:noAutofit/>
          </a:bodyPr>
          <a:lstStyle>
            <a:lvl1pPr marL="0" indent="0" algn="l">
              <a:spcBef>
                <a:spcPct val="0"/>
              </a:spcBef>
              <a:buNone/>
              <a:defRPr sz="2000" b="1" spc="50" baseline="0">
                <a:solidFill>
                  <a:srgbClr val="00AC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t>
            </a:r>
          </a:p>
          <a:p>
            <a:endParaRPr lang="en-US"/>
          </a:p>
        </p:txBody>
      </p:sp>
      <p:sp>
        <p:nvSpPr>
          <p:cNvPr id="21" name="Text Placeholder 2"/>
          <p:cNvSpPr>
            <a:spLocks noGrp="1"/>
          </p:cNvSpPr>
          <p:nvPr>
            <p:ph type="body" idx="18" hasCustomPrompt="1"/>
          </p:nvPr>
        </p:nvSpPr>
        <p:spPr>
          <a:xfrm>
            <a:off x="1531047" y="3703321"/>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2" name="Text Placeholder 2"/>
          <p:cNvSpPr>
            <a:spLocks noGrp="1"/>
          </p:cNvSpPr>
          <p:nvPr>
            <p:ph type="body" idx="22" hasCustomPrompt="1"/>
          </p:nvPr>
        </p:nvSpPr>
        <p:spPr>
          <a:xfrm>
            <a:off x="1531044" y="3948324"/>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a:t>
            </a:r>
          </a:p>
        </p:txBody>
      </p:sp>
      <p:sp>
        <p:nvSpPr>
          <p:cNvPr id="23" name="Text Placeholder 2"/>
          <p:cNvSpPr>
            <a:spLocks noGrp="1"/>
          </p:cNvSpPr>
          <p:nvPr>
            <p:ph type="body" idx="23" hasCustomPrompt="1"/>
          </p:nvPr>
        </p:nvSpPr>
        <p:spPr>
          <a:xfrm>
            <a:off x="1531050" y="5054614"/>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4" name="Text Placeholder 2"/>
          <p:cNvSpPr>
            <a:spLocks noGrp="1"/>
          </p:cNvSpPr>
          <p:nvPr>
            <p:ph type="body" idx="24" hasCustomPrompt="1"/>
          </p:nvPr>
        </p:nvSpPr>
        <p:spPr>
          <a:xfrm>
            <a:off x="1531047" y="5299617"/>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a:t>
            </a:r>
          </a:p>
        </p:txBody>
      </p:sp>
      <p:sp>
        <p:nvSpPr>
          <p:cNvPr id="25" name="Text Placeholder 2"/>
          <p:cNvSpPr>
            <a:spLocks noGrp="1"/>
          </p:cNvSpPr>
          <p:nvPr>
            <p:ph type="body" idx="25" hasCustomPrompt="1"/>
          </p:nvPr>
        </p:nvSpPr>
        <p:spPr>
          <a:xfrm>
            <a:off x="1518855" y="4361245"/>
            <a:ext cx="5373684" cy="229764"/>
          </a:xfrm>
        </p:spPr>
        <p:txBody>
          <a:bodyPr lIns="0" tIns="0" rIns="0" bIns="0" anchor="b"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First LastName</a:t>
            </a:r>
          </a:p>
        </p:txBody>
      </p:sp>
      <p:sp>
        <p:nvSpPr>
          <p:cNvPr id="28" name="Text Placeholder 2"/>
          <p:cNvSpPr>
            <a:spLocks noGrp="1"/>
          </p:cNvSpPr>
          <p:nvPr>
            <p:ph type="body" idx="26" hasCustomPrompt="1"/>
          </p:nvPr>
        </p:nvSpPr>
        <p:spPr>
          <a:xfrm>
            <a:off x="1518852" y="4606248"/>
            <a:ext cx="5373686" cy="242676"/>
          </a:xfr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ct val="0"/>
              </a:spcBef>
            </a:pPr>
            <a:r>
              <a:rPr lang="en-US" sz="1400" spc="50"/>
              <a:t>Title</a:t>
            </a:r>
          </a:p>
        </p:txBody>
      </p:sp>
    </p:spTree>
    <p:extLst>
      <p:ext uri="{BB962C8B-B14F-4D97-AF65-F5344CB8AC3E}">
        <p14:creationId xmlns:p14="http://schemas.microsoft.com/office/powerpoint/2010/main" val="31625727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Content Placeholder 3"/>
          <p:cNvSpPr>
            <a:spLocks noGrp="1"/>
          </p:cNvSpPr>
          <p:nvPr>
            <p:ph idx="1" hasCustomPrompt="1"/>
          </p:nvPr>
        </p:nvSpPr>
        <p:spPr>
          <a:xfrm>
            <a:off x="1524164" y="1310677"/>
            <a:ext cx="9147378" cy="4175723"/>
          </a:xfrm>
        </p:spPr>
        <p:txBody>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a:p>
            <a:endParaRPr lang="en-US"/>
          </a:p>
        </p:txBody>
      </p:sp>
      <p:sp>
        <p:nvSpPr>
          <p:cNvPr id="8" name="Title 2"/>
          <p:cNvSpPr>
            <a:spLocks noGrp="1"/>
          </p:cNvSpPr>
          <p:nvPr>
            <p:ph type="title"/>
          </p:nvPr>
        </p:nvSpPr>
        <p:spPr>
          <a:xfrm>
            <a:off x="1533321" y="267420"/>
            <a:ext cx="9155000" cy="992924"/>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240DD1FC-7C64-407E-9134-7895DEEFC347}"/>
              </a:ext>
            </a:extLst>
          </p:cNvPr>
          <p:cNvSpPr>
            <a:spLocks noGrp="1"/>
          </p:cNvSpPr>
          <p:nvPr>
            <p:ph type="ftr" sz="quarter" idx="10"/>
          </p:nvPr>
        </p:nvSpPr>
        <p:spPr/>
        <p:txBody>
          <a:bodyPr/>
          <a:lstStyle/>
          <a:p>
            <a:endParaRPr dirty="0"/>
          </a:p>
        </p:txBody>
      </p:sp>
    </p:spTree>
    <p:extLst>
      <p:ext uri="{BB962C8B-B14F-4D97-AF65-F5344CB8AC3E}">
        <p14:creationId xmlns:p14="http://schemas.microsoft.com/office/powerpoint/2010/main" val="2128855259"/>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2"/>
          <p:cNvSpPr>
            <a:spLocks noGrp="1"/>
          </p:cNvSpPr>
          <p:nvPr>
            <p:ph type="title"/>
          </p:nvPr>
        </p:nvSpPr>
        <p:spPr>
          <a:xfrm>
            <a:off x="1533321" y="267420"/>
            <a:ext cx="9155000" cy="992924"/>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12DA2AE5-FF06-4D24-B557-F8B5307460C3}"/>
              </a:ext>
            </a:extLst>
          </p:cNvPr>
          <p:cNvSpPr>
            <a:spLocks noGrp="1"/>
          </p:cNvSpPr>
          <p:nvPr>
            <p:ph type="ftr" sz="quarter" idx="10"/>
          </p:nvPr>
        </p:nvSpPr>
        <p:spPr/>
        <p:txBody>
          <a:bodyPr/>
          <a:lstStyle/>
          <a:p>
            <a:endParaRPr dirty="0"/>
          </a:p>
        </p:txBody>
      </p:sp>
    </p:spTree>
    <p:extLst>
      <p:ext uri="{BB962C8B-B14F-4D97-AF65-F5344CB8AC3E}">
        <p14:creationId xmlns:p14="http://schemas.microsoft.com/office/powerpoint/2010/main" val="315783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FD6F15-FB6F-40B8-9FC2-5DE18831E447}"/>
              </a:ext>
            </a:extLst>
          </p:cNvPr>
          <p:cNvSpPr>
            <a:spLocks noGrp="1"/>
          </p:cNvSpPr>
          <p:nvPr>
            <p:ph type="ftr" sz="quarter" idx="10"/>
          </p:nvPr>
        </p:nvSpPr>
        <p:spPr/>
        <p:txBody>
          <a:bodyPr/>
          <a:lstStyle/>
          <a:p>
            <a:endParaRPr dirty="0"/>
          </a:p>
        </p:txBody>
      </p:sp>
    </p:spTree>
    <p:extLst>
      <p:ext uri="{BB962C8B-B14F-4D97-AF65-F5344CB8AC3E}">
        <p14:creationId xmlns:p14="http://schemas.microsoft.com/office/powerpoint/2010/main" val="2485242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Content Placeholder 11"/>
          <p:cNvSpPr>
            <a:spLocks noGrp="1"/>
          </p:cNvSpPr>
          <p:nvPr>
            <p:ph idx="13" hasCustomPrompt="1"/>
          </p:nvPr>
        </p:nvSpPr>
        <p:spPr>
          <a:xfrm>
            <a:off x="1531621" y="1277120"/>
            <a:ext cx="4547390" cy="4459737"/>
          </a:xfrm>
        </p:spPr>
        <p:txBody>
          <a:bodyPr/>
          <a:lstStyle>
            <a:lvl1pPr marL="171450" marR="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lvl1pPr>
          </a:lstStyle>
          <a:p>
            <a:pPr lvl="0"/>
            <a:r>
              <a:rPr lang="en-US"/>
              <a:t>Click to edit master text</a:t>
            </a:r>
          </a:p>
          <a:p>
            <a:pPr marL="171450" marR="0" lvl="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pPr>
            <a:r>
              <a:rPr lang="en-US"/>
              <a:t>Bullet List Style A </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p:cNvSpPr>
            <a:spLocks noGrp="1"/>
          </p:cNvSpPr>
          <p:nvPr>
            <p:ph idx="14" hasCustomPrompt="1"/>
          </p:nvPr>
        </p:nvSpPr>
        <p:spPr>
          <a:xfrm>
            <a:off x="6652261" y="1277120"/>
            <a:ext cx="4547390" cy="4459737"/>
          </a:xfrm>
        </p:spPr>
        <p:txBody>
          <a:bodyPr/>
          <a:lstStyle>
            <a:lvl1pPr marL="171450" marR="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lvl1pPr>
          </a:lstStyle>
          <a:p>
            <a:pPr lvl="0"/>
            <a:r>
              <a:rPr lang="en-US"/>
              <a:t>Click to edit master text</a:t>
            </a:r>
          </a:p>
          <a:p>
            <a:pPr marL="171450" marR="0" lvl="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pPr>
            <a:r>
              <a:rPr lang="en-US"/>
              <a:t>Bullet List Style A </a:t>
            </a:r>
          </a:p>
          <a:p>
            <a:pPr lvl="1"/>
            <a:r>
              <a:rPr lang="en-US"/>
              <a:t>Second level</a:t>
            </a:r>
          </a:p>
          <a:p>
            <a:pPr lvl="2"/>
            <a:r>
              <a:rPr lang="en-US"/>
              <a:t>Third level</a:t>
            </a:r>
          </a:p>
          <a:p>
            <a:pPr lvl="3"/>
            <a:r>
              <a:rPr lang="en-US"/>
              <a:t>Fourth level</a:t>
            </a:r>
          </a:p>
          <a:p>
            <a:pPr lvl="4"/>
            <a:r>
              <a:rPr lang="en-US"/>
              <a:t>Fifth level</a:t>
            </a:r>
          </a:p>
        </p:txBody>
      </p:sp>
      <p:sp>
        <p:nvSpPr>
          <p:cNvPr id="10" name="Title 10"/>
          <p:cNvSpPr>
            <a:spLocks noGrp="1"/>
          </p:cNvSpPr>
          <p:nvPr>
            <p:ph type="title"/>
          </p:nvPr>
        </p:nvSpPr>
        <p:spPr>
          <a:xfrm>
            <a:off x="1533321" y="267420"/>
            <a:ext cx="9666330" cy="992924"/>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FF255F45-7C72-487D-B31A-1D6D37C9F678}"/>
              </a:ext>
            </a:extLst>
          </p:cNvPr>
          <p:cNvSpPr>
            <a:spLocks noGrp="1"/>
          </p:cNvSpPr>
          <p:nvPr>
            <p:ph type="ftr" sz="quarter" idx="15"/>
          </p:nvPr>
        </p:nvSpPr>
        <p:spPr/>
        <p:txBody>
          <a:bodyPr/>
          <a:lstStyle/>
          <a:p>
            <a:endParaRPr dirty="0"/>
          </a:p>
        </p:txBody>
      </p:sp>
    </p:spTree>
    <p:extLst>
      <p:ext uri="{BB962C8B-B14F-4D97-AF65-F5344CB8AC3E}">
        <p14:creationId xmlns:p14="http://schemas.microsoft.com/office/powerpoint/2010/main" val="12653958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 (w/subhead)">
    <p:spTree>
      <p:nvGrpSpPr>
        <p:cNvPr id="1" name=""/>
        <p:cNvGrpSpPr/>
        <p:nvPr/>
      </p:nvGrpSpPr>
      <p:grpSpPr>
        <a:xfrm>
          <a:off x="0" y="0"/>
          <a:ext cx="0" cy="0"/>
          <a:chOff x="0" y="0"/>
          <a:chExt cx="0" cy="0"/>
        </a:xfrm>
      </p:grpSpPr>
      <p:sp>
        <p:nvSpPr>
          <p:cNvPr id="12" name="Content Placeholder 2"/>
          <p:cNvSpPr>
            <a:spLocks noGrp="1"/>
          </p:cNvSpPr>
          <p:nvPr>
            <p:ph idx="13" hasCustomPrompt="1"/>
          </p:nvPr>
        </p:nvSpPr>
        <p:spPr>
          <a:xfrm>
            <a:off x="1546699" y="1859280"/>
            <a:ext cx="4341698" cy="3860799"/>
          </a:xfrm>
        </p:spPr>
        <p:txBody>
          <a:bodyPr>
            <a:normAutofit/>
          </a:bodyPr>
          <a:lstStyle>
            <a:lvl1pPr marL="171450" marR="0" indent="-17145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Char char="§"/>
              <a:defRPr lang="en-US" sz="1800" kern="1200" spc="50" baseline="0">
                <a:solidFill>
                  <a:srgbClr val="011E41"/>
                </a:solidFill>
                <a:latin typeface="Georgia" panose="02040502050405020303" pitchFamily="18" charset="0"/>
                <a:ea typeface="+mn-ea"/>
                <a:cs typeface="+mn-cs"/>
              </a:defRPr>
            </a:lvl1pPr>
            <a:lvl2pPr marL="685800" indent="-228600">
              <a:spcBef>
                <a:spcPts val="1200"/>
              </a:spcBef>
              <a:buClr>
                <a:srgbClr val="00ACB6"/>
              </a:buClr>
              <a:buFont typeface="Georgia" panose="02040502050405020303" pitchFamily="18" charset="0"/>
              <a:buChar char="–"/>
              <a:defRPr sz="1800" spc="50" baseline="0">
                <a:solidFill>
                  <a:srgbClr val="011E41"/>
                </a:solidFill>
                <a:latin typeface="Georgia" panose="02040502050405020303" pitchFamily="18" charset="0"/>
              </a:defRPr>
            </a:lvl2pPr>
            <a:lvl3pPr marL="1143000" indent="-228600">
              <a:spcBef>
                <a:spcPts val="1200"/>
              </a:spcBef>
              <a:buClr>
                <a:srgbClr val="00ACB6"/>
              </a:buClr>
              <a:buFont typeface="Arial" panose="020B0604020202020204" pitchFamily="34" charset="0"/>
              <a:buChar char="•"/>
              <a:defRPr sz="1800" spc="50" baseline="0">
                <a:solidFill>
                  <a:srgbClr val="011E41"/>
                </a:solidFill>
                <a:latin typeface="Georgia" panose="02040502050405020303" pitchFamily="18" charset="0"/>
              </a:defRPr>
            </a:lvl3pPr>
            <a:lvl4pPr marL="1600200" indent="-228600">
              <a:spcBef>
                <a:spcPts val="1200"/>
              </a:spcBef>
              <a:buClr>
                <a:srgbClr val="00ACB6"/>
              </a:buClr>
              <a:buFont typeface="Georgia" panose="02040502050405020303" pitchFamily="18" charset="0"/>
              <a:buChar char="–"/>
              <a:defRPr sz="1800" spc="50" baseline="0">
                <a:solidFill>
                  <a:srgbClr val="011E41"/>
                </a:solidFill>
                <a:latin typeface="Georgia" panose="02040502050405020303" pitchFamily="18" charset="0"/>
              </a:defRPr>
            </a:lvl4pPr>
            <a:lvl5pPr>
              <a:spcBef>
                <a:spcPts val="1200"/>
              </a:spcBef>
              <a:buClr>
                <a:srgbClr val="00ACB6"/>
              </a:buClr>
              <a:defRPr sz="1800" spc="50" baseline="0">
                <a:solidFill>
                  <a:srgbClr val="011E41"/>
                </a:solidFill>
                <a:latin typeface="Georgia" panose="02040502050405020303" pitchFamily="18" charset="0"/>
              </a:defRPr>
            </a:lvl5pPr>
          </a:lstStyle>
          <a:p>
            <a:pPr lvl="0"/>
            <a:r>
              <a:rPr lang="en-US"/>
              <a:t>Click to edit master text</a:t>
            </a:r>
          </a:p>
          <a:p>
            <a:pPr marL="171450" marR="0" lvl="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pPr>
            <a:r>
              <a:rPr lang="en-US"/>
              <a:t>Bullet List Style A </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hasCustomPrompt="1"/>
          </p:nvPr>
        </p:nvSpPr>
        <p:spPr>
          <a:xfrm>
            <a:off x="6667339" y="1859280"/>
            <a:ext cx="4341698" cy="3860799"/>
          </a:xfrm>
        </p:spPr>
        <p:txBody>
          <a:bodyPr>
            <a:normAutofit/>
          </a:bodyPr>
          <a:lstStyle>
            <a:lvl1pPr marL="171450" marR="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sz="1800" spc="50" baseline="0">
                <a:solidFill>
                  <a:srgbClr val="011E41"/>
                </a:solidFill>
                <a:latin typeface="Georgia" panose="02040502050405020303" pitchFamily="18" charset="0"/>
              </a:defRPr>
            </a:lvl1pPr>
            <a:lvl2pPr marL="685800" indent="-228600">
              <a:spcBef>
                <a:spcPts val="1200"/>
              </a:spcBef>
              <a:buClr>
                <a:srgbClr val="00ACB6"/>
              </a:buClr>
              <a:buFont typeface="Georgia" panose="02040502050405020303" pitchFamily="18" charset="0"/>
              <a:buChar char="–"/>
              <a:defRPr sz="1800" spc="50" baseline="0">
                <a:solidFill>
                  <a:srgbClr val="011E41"/>
                </a:solidFill>
                <a:latin typeface="Georgia" panose="02040502050405020303" pitchFamily="18" charset="0"/>
              </a:defRPr>
            </a:lvl2pPr>
            <a:lvl3pPr marL="1143000" indent="-228600">
              <a:spcBef>
                <a:spcPts val="1200"/>
              </a:spcBef>
              <a:buClr>
                <a:srgbClr val="00ACB6"/>
              </a:buClr>
              <a:buFont typeface="Arial" panose="020B0604020202020204" pitchFamily="34" charset="0"/>
              <a:buChar char="•"/>
              <a:defRPr sz="1800" spc="50" baseline="0">
                <a:solidFill>
                  <a:srgbClr val="011E41"/>
                </a:solidFill>
                <a:latin typeface="Georgia" panose="02040502050405020303" pitchFamily="18" charset="0"/>
              </a:defRPr>
            </a:lvl3pPr>
            <a:lvl4pPr marL="1600200" indent="-228600">
              <a:spcBef>
                <a:spcPts val="1200"/>
              </a:spcBef>
              <a:buClr>
                <a:srgbClr val="00ACB6"/>
              </a:buClr>
              <a:buFont typeface="Georgia" panose="02040502050405020303" pitchFamily="18" charset="0"/>
              <a:buChar char="–"/>
              <a:defRPr sz="1800" spc="50" baseline="0">
                <a:solidFill>
                  <a:srgbClr val="011E41"/>
                </a:solidFill>
                <a:latin typeface="Georgia" panose="02040502050405020303" pitchFamily="18" charset="0"/>
              </a:defRPr>
            </a:lvl4pPr>
            <a:lvl5pPr>
              <a:spcBef>
                <a:spcPts val="1200"/>
              </a:spcBef>
              <a:buClr>
                <a:srgbClr val="00ACB6"/>
              </a:buClr>
              <a:defRPr sz="1800" spc="50" baseline="0">
                <a:solidFill>
                  <a:srgbClr val="011E41"/>
                </a:solidFill>
                <a:latin typeface="Georgia" panose="02040502050405020303" pitchFamily="18" charset="0"/>
              </a:defRPr>
            </a:lvl5pPr>
          </a:lstStyle>
          <a:p>
            <a:pPr lvl="0"/>
            <a:r>
              <a:rPr lang="en-US"/>
              <a:t>Click to edit master text</a:t>
            </a:r>
          </a:p>
          <a:p>
            <a:pPr marL="171450" marR="0" lvl="0" indent="-171450" algn="l" defTabSz="914400" rtl="0" eaLnBrk="1" fontAlgn="auto" latinLnBrk="0" hangingPunct="1">
              <a:lnSpc>
                <a:spcPct val="90000"/>
              </a:lnSpc>
              <a:spcBef>
                <a:spcPts val="1000"/>
              </a:spcBef>
              <a:spcAft>
                <a:spcPct val="0"/>
              </a:spcAft>
              <a:buClr>
                <a:srgbClr val="00ACB6"/>
              </a:buClr>
              <a:buSzTx/>
              <a:buFont typeface="Wingdings" panose="05000000000000000000" pitchFamily="2" charset="2"/>
              <a:buChar char="§"/>
              <a:defRPr/>
            </a:pPr>
            <a:r>
              <a:rPr lang="en-US"/>
              <a:t>Bullet List Style A </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5" hasCustomPrompt="1"/>
          </p:nvPr>
        </p:nvSpPr>
        <p:spPr>
          <a:xfrm>
            <a:off x="6659718" y="1352710"/>
            <a:ext cx="4349319" cy="411959"/>
          </a:xfrm>
        </p:spPr>
        <p:txBody>
          <a:bodyPr anchor="b">
            <a:noAutofit/>
          </a:bodyPr>
          <a:lstStyle>
            <a:lvl1pPr marL="0" indent="0">
              <a:buNone/>
              <a:defRPr sz="2000" b="0" spc="50" baseline="0">
                <a:solidFill>
                  <a:srgbClr val="00ACB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p:cNvSpPr>
            <a:spLocks noGrp="1"/>
          </p:cNvSpPr>
          <p:nvPr>
            <p:ph type="body" idx="16" hasCustomPrompt="1"/>
          </p:nvPr>
        </p:nvSpPr>
        <p:spPr>
          <a:xfrm>
            <a:off x="1531457" y="1350465"/>
            <a:ext cx="4349319" cy="411959"/>
          </a:xfrm>
        </p:spPr>
        <p:txBody>
          <a:bodyPr anchor="b">
            <a:noAutofit/>
          </a:bodyPr>
          <a:lstStyle>
            <a:lvl1pPr marL="0" indent="0">
              <a:buNone/>
              <a:defRPr sz="2000" b="0" spc="50" baseline="0">
                <a:solidFill>
                  <a:srgbClr val="00ACB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0"/>
          <p:cNvSpPr>
            <a:spLocks noGrp="1"/>
          </p:cNvSpPr>
          <p:nvPr>
            <p:ph type="title"/>
          </p:nvPr>
        </p:nvSpPr>
        <p:spPr>
          <a:xfrm>
            <a:off x="1533321" y="267420"/>
            <a:ext cx="9666330" cy="992924"/>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CB684129-DB0C-44CF-A23F-D207990BC853}"/>
              </a:ext>
            </a:extLst>
          </p:cNvPr>
          <p:cNvSpPr>
            <a:spLocks noGrp="1"/>
          </p:cNvSpPr>
          <p:nvPr>
            <p:ph type="ftr" sz="quarter" idx="17"/>
          </p:nvPr>
        </p:nvSpPr>
        <p:spPr/>
        <p:txBody>
          <a:bodyPr/>
          <a:lstStyle/>
          <a:p>
            <a:endParaRPr dirty="0"/>
          </a:p>
        </p:txBody>
      </p:sp>
    </p:spTree>
    <p:extLst>
      <p:ext uri="{BB962C8B-B14F-4D97-AF65-F5344CB8AC3E}">
        <p14:creationId xmlns:p14="http://schemas.microsoft.com/office/powerpoint/2010/main" val="16389686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o (1 per slide)">
    <p:spTree>
      <p:nvGrpSpPr>
        <p:cNvPr id="1" name=""/>
        <p:cNvGrpSpPr/>
        <p:nvPr/>
      </p:nvGrpSpPr>
      <p:grpSpPr>
        <a:xfrm>
          <a:off x="0" y="0"/>
          <a:ext cx="0" cy="0"/>
          <a:chOff x="0" y="0"/>
          <a:chExt cx="0" cy="0"/>
        </a:xfrm>
      </p:grpSpPr>
      <p:sp>
        <p:nvSpPr>
          <p:cNvPr id="4" name="Picture Placeholder 3"/>
          <p:cNvSpPr>
            <a:spLocks noGrp="1"/>
          </p:cNvSpPr>
          <p:nvPr>
            <p:ph type="pic" sz="quarter" idx="98" hasCustomPrompt="1"/>
          </p:nvPr>
        </p:nvSpPr>
        <p:spPr>
          <a:xfrm>
            <a:off x="1533321" y="1336166"/>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2" name="Text Placeholder 24"/>
          <p:cNvSpPr>
            <a:spLocks noGrp="1"/>
          </p:cNvSpPr>
          <p:nvPr>
            <p:ph type="body" idx="18"/>
          </p:nvPr>
        </p:nvSpPr>
        <p:spPr>
          <a:xfrm>
            <a:off x="1444587" y="260265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74" name="Text Placeholder 26"/>
          <p:cNvSpPr>
            <a:spLocks noGrp="1"/>
          </p:cNvSpPr>
          <p:nvPr>
            <p:ph type="body" idx="20" hasCustomPrompt="1"/>
          </p:nvPr>
        </p:nvSpPr>
        <p:spPr>
          <a:xfrm>
            <a:off x="1444585" y="297625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75" name="Text Placeholder 27"/>
          <p:cNvSpPr>
            <a:spLocks noGrp="1"/>
          </p:cNvSpPr>
          <p:nvPr>
            <p:ph type="body" idx="21" hasCustomPrompt="1"/>
          </p:nvPr>
        </p:nvSpPr>
        <p:spPr>
          <a:xfrm>
            <a:off x="1444585" y="315435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76" name="Text Placeholder 26"/>
          <p:cNvSpPr>
            <a:spLocks noGrp="1"/>
          </p:cNvSpPr>
          <p:nvPr>
            <p:ph type="body" idx="52" hasCustomPrompt="1"/>
          </p:nvPr>
        </p:nvSpPr>
        <p:spPr>
          <a:xfrm>
            <a:off x="1443920" y="280221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44" name="Title 1"/>
          <p:cNvSpPr>
            <a:spLocks noGrp="1"/>
          </p:cNvSpPr>
          <p:nvPr>
            <p:ph type="title" hasCustomPrompt="1"/>
          </p:nvPr>
        </p:nvSpPr>
        <p:spPr>
          <a:xfrm>
            <a:off x="1533321" y="267420"/>
            <a:ext cx="9155000" cy="992924"/>
          </a:xfrm>
        </p:spPr>
        <p:txBody>
          <a:bodyPr>
            <a:normAutofit/>
          </a:bodyPr>
          <a:lstStyle>
            <a:lvl1pPr>
              <a:defRPr sz="2800" b="1" spc="50" baseline="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p:cNvSpPr>
            <a:spLocks noGrp="1"/>
          </p:cNvSpPr>
          <p:nvPr>
            <p:ph sz="quarter" idx="106" hasCustomPrompt="1"/>
          </p:nvPr>
        </p:nvSpPr>
        <p:spPr>
          <a:xfrm>
            <a:off x="3657600" y="1336167"/>
            <a:ext cx="7030721" cy="4376736"/>
          </a:xfrm>
        </p:spPr>
        <p:txBody>
          <a:bodyPr>
            <a:noAutofit/>
          </a:bodyPr>
          <a:lstStyle>
            <a:lvl1pPr marL="0" indent="0">
              <a:buNone/>
              <a:defRPr sz="1200" baseline="0"/>
            </a:lvl1pPr>
            <a:lvl2pPr>
              <a:defRPr sz="1200"/>
            </a:lvl2pPr>
            <a:lvl3pPr>
              <a:defRPr sz="1200"/>
            </a:lvl3pPr>
            <a:lvl4pPr>
              <a:defRPr sz="1200"/>
            </a:lvl4pPr>
            <a:lvl5pPr>
              <a:defRPr sz="1200"/>
            </a:lvl5pPr>
          </a:lstStyle>
          <a:p>
            <a:r>
              <a:rPr lang="en-US" sz="1200" spc="50">
                <a:solidFill>
                  <a:schemeClr val="tx2"/>
                </a:solidFill>
                <a:latin typeface="Georgia" panose="02040502050405020303" pitchFamily="18" charset="0"/>
              </a:rPr>
              <a:t>Click to enter bio text</a:t>
            </a:r>
          </a:p>
        </p:txBody>
      </p:sp>
      <p:sp>
        <p:nvSpPr>
          <p:cNvPr id="2" name="Footer Placeholder 1">
            <a:extLst>
              <a:ext uri="{FF2B5EF4-FFF2-40B4-BE49-F238E27FC236}">
                <a16:creationId xmlns:a16="http://schemas.microsoft.com/office/drawing/2014/main" id="{54C096B4-7E68-40EC-9F08-7A25FBE99BD0}"/>
              </a:ext>
            </a:extLst>
          </p:cNvPr>
          <p:cNvSpPr>
            <a:spLocks noGrp="1"/>
          </p:cNvSpPr>
          <p:nvPr>
            <p:ph type="ftr" sz="quarter" idx="107"/>
          </p:nvPr>
        </p:nvSpPr>
        <p:spPr/>
        <p:txBody>
          <a:bodyPr/>
          <a:lstStyle/>
          <a:p>
            <a:endParaRPr dirty="0"/>
          </a:p>
        </p:txBody>
      </p:sp>
    </p:spTree>
    <p:extLst>
      <p:ext uri="{BB962C8B-B14F-4D97-AF65-F5344CB8AC3E}">
        <p14:creationId xmlns:p14="http://schemas.microsoft.com/office/powerpoint/2010/main" val="4699590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o (2 per slide)">
    <p:spTree>
      <p:nvGrpSpPr>
        <p:cNvPr id="1" name=""/>
        <p:cNvGrpSpPr/>
        <p:nvPr/>
      </p:nvGrpSpPr>
      <p:grpSpPr>
        <a:xfrm>
          <a:off x="0" y="0"/>
          <a:ext cx="0" cy="0"/>
          <a:chOff x="0" y="0"/>
          <a:chExt cx="0" cy="0"/>
        </a:xfrm>
      </p:grpSpPr>
      <p:sp>
        <p:nvSpPr>
          <p:cNvPr id="58" name="Picture Placeholder 3"/>
          <p:cNvSpPr>
            <a:spLocks noGrp="1"/>
          </p:cNvSpPr>
          <p:nvPr>
            <p:ph type="pic" sz="quarter" idx="105" hasCustomPrompt="1"/>
          </p:nvPr>
        </p:nvSpPr>
        <p:spPr>
          <a:xfrm>
            <a:off x="1533321" y="3627651"/>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4" name="Picture Placeholder 3"/>
          <p:cNvSpPr>
            <a:spLocks noGrp="1"/>
          </p:cNvSpPr>
          <p:nvPr>
            <p:ph type="pic" sz="quarter" idx="98" hasCustomPrompt="1"/>
          </p:nvPr>
        </p:nvSpPr>
        <p:spPr>
          <a:xfrm>
            <a:off x="1533321" y="1336166"/>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138" name="Text Placeholder 24"/>
          <p:cNvSpPr>
            <a:spLocks noGrp="1"/>
          </p:cNvSpPr>
          <p:nvPr>
            <p:ph type="body" idx="81"/>
          </p:nvPr>
        </p:nvSpPr>
        <p:spPr>
          <a:xfrm>
            <a:off x="1444587" y="4887729"/>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39" name="Text Placeholder 26"/>
          <p:cNvSpPr>
            <a:spLocks noGrp="1"/>
          </p:cNvSpPr>
          <p:nvPr>
            <p:ph type="body" idx="82" hasCustomPrompt="1"/>
          </p:nvPr>
        </p:nvSpPr>
        <p:spPr>
          <a:xfrm>
            <a:off x="1444585" y="5261323"/>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40" name="Text Placeholder 27"/>
          <p:cNvSpPr>
            <a:spLocks noGrp="1"/>
          </p:cNvSpPr>
          <p:nvPr>
            <p:ph type="body" idx="83" hasCustomPrompt="1"/>
          </p:nvPr>
        </p:nvSpPr>
        <p:spPr>
          <a:xfrm>
            <a:off x="1444585" y="543942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41" name="Text Placeholder 26"/>
          <p:cNvSpPr>
            <a:spLocks noGrp="1"/>
          </p:cNvSpPr>
          <p:nvPr>
            <p:ph type="body" idx="84" hasCustomPrompt="1"/>
          </p:nvPr>
        </p:nvSpPr>
        <p:spPr>
          <a:xfrm>
            <a:off x="1443920" y="5087286"/>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52" name="Text Placeholder 24"/>
          <p:cNvSpPr>
            <a:spLocks noGrp="1"/>
          </p:cNvSpPr>
          <p:nvPr>
            <p:ph type="body" idx="18"/>
          </p:nvPr>
        </p:nvSpPr>
        <p:spPr>
          <a:xfrm>
            <a:off x="1444587" y="260265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74" name="Text Placeholder 26"/>
          <p:cNvSpPr>
            <a:spLocks noGrp="1"/>
          </p:cNvSpPr>
          <p:nvPr>
            <p:ph type="body" idx="20" hasCustomPrompt="1"/>
          </p:nvPr>
        </p:nvSpPr>
        <p:spPr>
          <a:xfrm>
            <a:off x="1444585" y="297625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75" name="Text Placeholder 27"/>
          <p:cNvSpPr>
            <a:spLocks noGrp="1"/>
          </p:cNvSpPr>
          <p:nvPr>
            <p:ph type="body" idx="21" hasCustomPrompt="1"/>
          </p:nvPr>
        </p:nvSpPr>
        <p:spPr>
          <a:xfrm>
            <a:off x="1444585" y="315435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76" name="Text Placeholder 26"/>
          <p:cNvSpPr>
            <a:spLocks noGrp="1"/>
          </p:cNvSpPr>
          <p:nvPr>
            <p:ph type="body" idx="52" hasCustomPrompt="1"/>
          </p:nvPr>
        </p:nvSpPr>
        <p:spPr>
          <a:xfrm>
            <a:off x="1443920" y="280221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44" name="Title 1"/>
          <p:cNvSpPr>
            <a:spLocks noGrp="1"/>
          </p:cNvSpPr>
          <p:nvPr>
            <p:ph type="title" hasCustomPrompt="1"/>
          </p:nvPr>
        </p:nvSpPr>
        <p:spPr>
          <a:xfrm>
            <a:off x="1533321" y="267420"/>
            <a:ext cx="9155000" cy="992924"/>
          </a:xfrm>
        </p:spPr>
        <p:txBody>
          <a:bodyPr>
            <a:normAutofit/>
          </a:bodyPr>
          <a:lstStyle>
            <a:lvl1pPr>
              <a:defRPr sz="2800" b="1" spc="50" baseline="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p:cNvSpPr>
            <a:spLocks noGrp="1"/>
          </p:cNvSpPr>
          <p:nvPr>
            <p:ph sz="quarter" idx="106" hasCustomPrompt="1"/>
          </p:nvPr>
        </p:nvSpPr>
        <p:spPr>
          <a:xfrm>
            <a:off x="3657600" y="1336167"/>
            <a:ext cx="7030721" cy="1986126"/>
          </a:xfrm>
        </p:spPr>
        <p:txBody>
          <a:bodyPr>
            <a:noAutofit/>
          </a:bodyPr>
          <a:lstStyle>
            <a:lvl1pPr marL="0" indent="0">
              <a:buNone/>
              <a:defRPr sz="1200" baseline="0"/>
            </a:lvl1pPr>
            <a:lvl2pPr>
              <a:defRPr sz="1200"/>
            </a:lvl2pPr>
            <a:lvl3pPr>
              <a:defRPr sz="1200"/>
            </a:lvl3pPr>
            <a:lvl4pPr>
              <a:defRPr sz="1200"/>
            </a:lvl4pPr>
            <a:lvl5pPr>
              <a:defRPr sz="1200"/>
            </a:lvl5pPr>
          </a:lstStyle>
          <a:p>
            <a:r>
              <a:rPr lang="en-US" sz="1200" spc="50">
                <a:solidFill>
                  <a:schemeClr val="tx2"/>
                </a:solidFill>
                <a:latin typeface="Georgia" panose="02040502050405020303" pitchFamily="18" charset="0"/>
              </a:rPr>
              <a:t>Click to enter text of mini-bio</a:t>
            </a:r>
          </a:p>
        </p:txBody>
      </p:sp>
      <p:sp>
        <p:nvSpPr>
          <p:cNvPr id="50" name="Content Placeholder 4"/>
          <p:cNvSpPr>
            <a:spLocks noGrp="1"/>
          </p:cNvSpPr>
          <p:nvPr>
            <p:ph sz="quarter" idx="107" hasCustomPrompt="1"/>
          </p:nvPr>
        </p:nvSpPr>
        <p:spPr>
          <a:xfrm>
            <a:off x="3657600" y="3627651"/>
            <a:ext cx="7030721" cy="1986126"/>
          </a:xfrm>
        </p:spPr>
        <p:txBody>
          <a:bodyPr>
            <a:noAutofit/>
          </a:bodyPr>
          <a:lstStyle>
            <a:lvl1pPr marL="0" indent="0">
              <a:buNone/>
              <a:defRPr sz="1200" baseline="0"/>
            </a:lvl1pPr>
            <a:lvl2pPr>
              <a:defRPr sz="1200"/>
            </a:lvl2pPr>
            <a:lvl3pPr>
              <a:defRPr sz="1200"/>
            </a:lvl3pPr>
            <a:lvl4pPr>
              <a:defRPr sz="1200"/>
            </a:lvl4pPr>
            <a:lvl5pPr>
              <a:defRPr sz="1200"/>
            </a:lvl5pPr>
          </a:lstStyle>
          <a:p>
            <a:r>
              <a:rPr lang="en-US" sz="1200" spc="50">
                <a:solidFill>
                  <a:schemeClr val="tx2"/>
                </a:solidFill>
                <a:latin typeface="Georgia" panose="02040502050405020303" pitchFamily="18" charset="0"/>
              </a:rPr>
              <a:t>Click to enter text of mini-bio</a:t>
            </a:r>
          </a:p>
        </p:txBody>
      </p:sp>
      <p:sp>
        <p:nvSpPr>
          <p:cNvPr id="2" name="Footer Placeholder 1">
            <a:extLst>
              <a:ext uri="{FF2B5EF4-FFF2-40B4-BE49-F238E27FC236}">
                <a16:creationId xmlns:a16="http://schemas.microsoft.com/office/drawing/2014/main" id="{7D93F2FF-CB64-440B-9271-512B5F043CF4}"/>
              </a:ext>
            </a:extLst>
          </p:cNvPr>
          <p:cNvSpPr>
            <a:spLocks noGrp="1"/>
          </p:cNvSpPr>
          <p:nvPr>
            <p:ph type="ftr" sz="quarter" idx="108"/>
          </p:nvPr>
        </p:nvSpPr>
        <p:spPr/>
        <p:txBody>
          <a:bodyPr/>
          <a:lstStyle/>
          <a:p>
            <a:endParaRPr dirty="0"/>
          </a:p>
        </p:txBody>
      </p:sp>
    </p:spTree>
    <p:extLst>
      <p:ext uri="{BB962C8B-B14F-4D97-AF65-F5344CB8AC3E}">
        <p14:creationId xmlns:p14="http://schemas.microsoft.com/office/powerpoint/2010/main" val="8839453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Roster">
    <p:spTree>
      <p:nvGrpSpPr>
        <p:cNvPr id="1" name=""/>
        <p:cNvGrpSpPr/>
        <p:nvPr/>
      </p:nvGrpSpPr>
      <p:grpSpPr>
        <a:xfrm>
          <a:off x="0" y="0"/>
          <a:ext cx="0" cy="0"/>
          <a:chOff x="0" y="0"/>
          <a:chExt cx="0" cy="0"/>
        </a:xfrm>
      </p:grpSpPr>
      <p:sp>
        <p:nvSpPr>
          <p:cNvPr id="55" name="Picture Placeholder 3"/>
          <p:cNvSpPr>
            <a:spLocks noGrp="1"/>
          </p:cNvSpPr>
          <p:nvPr>
            <p:ph type="pic" sz="quarter" idx="102" hasCustomPrompt="1"/>
          </p:nvPr>
        </p:nvSpPr>
        <p:spPr>
          <a:xfrm>
            <a:off x="3591231" y="3618889"/>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6" name="Picture Placeholder 3"/>
          <p:cNvSpPr>
            <a:spLocks noGrp="1"/>
          </p:cNvSpPr>
          <p:nvPr>
            <p:ph type="pic" sz="quarter" idx="103" hasCustomPrompt="1"/>
          </p:nvPr>
        </p:nvSpPr>
        <p:spPr>
          <a:xfrm>
            <a:off x="5649141" y="3619647"/>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lang="en-US" sz="1400" kern="1200" noProof="0">
                <a:solidFill>
                  <a:schemeClr val="tx2"/>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7" name="Picture Placeholder 3"/>
          <p:cNvSpPr>
            <a:spLocks noGrp="1"/>
          </p:cNvSpPr>
          <p:nvPr>
            <p:ph type="pic" sz="quarter" idx="104" hasCustomPrompt="1"/>
          </p:nvPr>
        </p:nvSpPr>
        <p:spPr>
          <a:xfrm>
            <a:off x="7729397" y="3620317"/>
            <a:ext cx="1562304" cy="1140333"/>
          </a:xfrm>
        </p:spPr>
        <p:txBody>
          <a:bodyPr>
            <a:normAutofit/>
          </a:bodyPr>
          <a:lstStyle>
            <a:lvl1pPr marL="0" indent="0">
              <a:buNone/>
              <a:defRPr sz="1400">
                <a:latin typeface="Arial" panose="020B0604020202020204" pitchFamily="34" charset="0"/>
                <a:cs typeface="Arial" panose="020B0604020202020204" pitchFamily="34" charset="0"/>
              </a:defRPr>
            </a:lvl1pPr>
          </a:lstStyle>
          <a:p>
            <a:r>
              <a:rPr lang="en-US" dirty="0"/>
              <a:t>Click to insert headshot</a:t>
            </a:r>
          </a:p>
        </p:txBody>
      </p:sp>
      <p:sp>
        <p:nvSpPr>
          <p:cNvPr id="58" name="Picture Placeholder 3"/>
          <p:cNvSpPr>
            <a:spLocks noGrp="1"/>
          </p:cNvSpPr>
          <p:nvPr>
            <p:ph type="pic" sz="quarter" idx="105" hasCustomPrompt="1"/>
          </p:nvPr>
        </p:nvSpPr>
        <p:spPr>
          <a:xfrm>
            <a:off x="1533321" y="3627651"/>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1" name="Picture Placeholder 3"/>
          <p:cNvSpPr>
            <a:spLocks noGrp="1"/>
          </p:cNvSpPr>
          <p:nvPr>
            <p:ph type="pic" sz="quarter" idx="99" hasCustomPrompt="1"/>
          </p:nvPr>
        </p:nvSpPr>
        <p:spPr>
          <a:xfrm>
            <a:off x="3591231" y="1327404"/>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3" name="Picture Placeholder 3"/>
          <p:cNvSpPr>
            <a:spLocks noGrp="1"/>
          </p:cNvSpPr>
          <p:nvPr>
            <p:ph type="pic" sz="quarter" idx="100" hasCustomPrompt="1"/>
          </p:nvPr>
        </p:nvSpPr>
        <p:spPr>
          <a:xfrm>
            <a:off x="5649141" y="1328162"/>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lang="en-US" sz="1400" kern="1200" noProof="0">
                <a:solidFill>
                  <a:schemeClr val="tx2"/>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54" name="Picture Placeholder 3"/>
          <p:cNvSpPr>
            <a:spLocks noGrp="1"/>
          </p:cNvSpPr>
          <p:nvPr>
            <p:ph type="pic" sz="quarter" idx="101" hasCustomPrompt="1"/>
          </p:nvPr>
        </p:nvSpPr>
        <p:spPr>
          <a:xfrm>
            <a:off x="7729397" y="1328832"/>
            <a:ext cx="1562304" cy="1140333"/>
          </a:xfrm>
        </p:spPr>
        <p:txBody>
          <a:bodyPr>
            <a:normAutofit/>
          </a:bodyPr>
          <a:lstStyle>
            <a:lvl1pPr marL="0" indent="0">
              <a:buNone/>
              <a:defRPr sz="1400">
                <a:latin typeface="Arial" panose="020B0604020202020204" pitchFamily="34" charset="0"/>
                <a:cs typeface="Arial" panose="020B0604020202020204" pitchFamily="34" charset="0"/>
              </a:defRPr>
            </a:lvl1pPr>
          </a:lstStyle>
          <a:p>
            <a:r>
              <a:rPr lang="en-US" dirty="0"/>
              <a:t>Click to insert headshot</a:t>
            </a:r>
          </a:p>
        </p:txBody>
      </p:sp>
      <p:sp>
        <p:nvSpPr>
          <p:cNvPr id="4" name="Picture Placeholder 3"/>
          <p:cNvSpPr>
            <a:spLocks noGrp="1"/>
          </p:cNvSpPr>
          <p:nvPr>
            <p:ph type="pic" sz="quarter" idx="98" hasCustomPrompt="1"/>
          </p:nvPr>
        </p:nvSpPr>
        <p:spPr>
          <a:xfrm>
            <a:off x="1533321" y="1336166"/>
            <a:ext cx="1562304" cy="1140333"/>
          </a:xfrm>
        </p:spPr>
        <p:txBody>
          <a:bodyPr>
            <a:normAutofit/>
          </a:bodyPr>
          <a:lstStyle>
            <a:lvl1pPr marL="0" marR="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ct val="0"/>
              </a:spcAft>
              <a:buClr>
                <a:srgbClr val="00ACB6"/>
              </a:buClr>
              <a:buSzTx/>
              <a:buFont typeface="Wingdings" panose="05000000000000000000" pitchFamily="2" charset="2"/>
              <a:buNone/>
              <a:defRPr/>
            </a:pPr>
            <a:r>
              <a:rPr lang="en-US" dirty="0"/>
              <a:t>Click to insert headshot</a:t>
            </a:r>
          </a:p>
        </p:txBody>
      </p:sp>
      <p:sp>
        <p:nvSpPr>
          <p:cNvPr id="138" name="Text Placeholder 24"/>
          <p:cNvSpPr>
            <a:spLocks noGrp="1"/>
          </p:cNvSpPr>
          <p:nvPr>
            <p:ph type="body" idx="81"/>
          </p:nvPr>
        </p:nvSpPr>
        <p:spPr>
          <a:xfrm>
            <a:off x="1444587" y="4887729"/>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39" name="Text Placeholder 26"/>
          <p:cNvSpPr>
            <a:spLocks noGrp="1"/>
          </p:cNvSpPr>
          <p:nvPr>
            <p:ph type="body" idx="82" hasCustomPrompt="1"/>
          </p:nvPr>
        </p:nvSpPr>
        <p:spPr>
          <a:xfrm>
            <a:off x="1444585" y="5261323"/>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40" name="Text Placeholder 27"/>
          <p:cNvSpPr>
            <a:spLocks noGrp="1"/>
          </p:cNvSpPr>
          <p:nvPr>
            <p:ph type="body" idx="83" hasCustomPrompt="1"/>
          </p:nvPr>
        </p:nvSpPr>
        <p:spPr>
          <a:xfrm>
            <a:off x="1444585" y="543942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41" name="Text Placeholder 26"/>
          <p:cNvSpPr>
            <a:spLocks noGrp="1"/>
          </p:cNvSpPr>
          <p:nvPr>
            <p:ph type="body" idx="84" hasCustomPrompt="1"/>
          </p:nvPr>
        </p:nvSpPr>
        <p:spPr>
          <a:xfrm>
            <a:off x="1443920" y="5087286"/>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42" name="Text Placeholder 24"/>
          <p:cNvSpPr>
            <a:spLocks noGrp="1"/>
          </p:cNvSpPr>
          <p:nvPr>
            <p:ph type="body" idx="85"/>
          </p:nvPr>
        </p:nvSpPr>
        <p:spPr>
          <a:xfrm>
            <a:off x="3526881" y="4887729"/>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43" name="Text Placeholder 26"/>
          <p:cNvSpPr>
            <a:spLocks noGrp="1"/>
          </p:cNvSpPr>
          <p:nvPr>
            <p:ph type="body" idx="86" hasCustomPrompt="1"/>
          </p:nvPr>
        </p:nvSpPr>
        <p:spPr>
          <a:xfrm>
            <a:off x="3526879" y="5261323"/>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44" name="Text Placeholder 27"/>
          <p:cNvSpPr>
            <a:spLocks noGrp="1"/>
          </p:cNvSpPr>
          <p:nvPr>
            <p:ph type="body" idx="87" hasCustomPrompt="1"/>
          </p:nvPr>
        </p:nvSpPr>
        <p:spPr>
          <a:xfrm>
            <a:off x="3526879" y="543942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46" name="Text Placeholder 24"/>
          <p:cNvSpPr>
            <a:spLocks noGrp="1"/>
          </p:cNvSpPr>
          <p:nvPr>
            <p:ph type="body" idx="89"/>
          </p:nvPr>
        </p:nvSpPr>
        <p:spPr>
          <a:xfrm>
            <a:off x="5590343" y="4887729"/>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47" name="Text Placeholder 26"/>
          <p:cNvSpPr>
            <a:spLocks noGrp="1"/>
          </p:cNvSpPr>
          <p:nvPr>
            <p:ph type="body" idx="90" hasCustomPrompt="1"/>
          </p:nvPr>
        </p:nvSpPr>
        <p:spPr>
          <a:xfrm>
            <a:off x="5590341" y="5261323"/>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48" name="Text Placeholder 27"/>
          <p:cNvSpPr>
            <a:spLocks noGrp="1"/>
          </p:cNvSpPr>
          <p:nvPr>
            <p:ph type="body" idx="91" hasCustomPrompt="1"/>
          </p:nvPr>
        </p:nvSpPr>
        <p:spPr>
          <a:xfrm>
            <a:off x="5590341" y="543942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49" name="Text Placeholder 26"/>
          <p:cNvSpPr>
            <a:spLocks noGrp="1"/>
          </p:cNvSpPr>
          <p:nvPr>
            <p:ph type="body" idx="92" hasCustomPrompt="1"/>
          </p:nvPr>
        </p:nvSpPr>
        <p:spPr>
          <a:xfrm>
            <a:off x="5587771" y="508919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50" name="Text Placeholder 24"/>
          <p:cNvSpPr>
            <a:spLocks noGrp="1"/>
          </p:cNvSpPr>
          <p:nvPr>
            <p:ph type="body" idx="93"/>
          </p:nvPr>
        </p:nvSpPr>
        <p:spPr>
          <a:xfrm>
            <a:off x="7654202" y="488744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52" name="Text Placeholder 27"/>
          <p:cNvSpPr>
            <a:spLocks noGrp="1"/>
          </p:cNvSpPr>
          <p:nvPr>
            <p:ph type="body" idx="95" hasCustomPrompt="1"/>
          </p:nvPr>
        </p:nvSpPr>
        <p:spPr>
          <a:xfrm>
            <a:off x="7654200" y="543660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53" name="Text Placeholder 26"/>
          <p:cNvSpPr>
            <a:spLocks noGrp="1"/>
          </p:cNvSpPr>
          <p:nvPr>
            <p:ph type="body" idx="96" hasCustomPrompt="1"/>
          </p:nvPr>
        </p:nvSpPr>
        <p:spPr>
          <a:xfrm>
            <a:off x="7653535" y="5086369"/>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52" name="Text Placeholder 24"/>
          <p:cNvSpPr>
            <a:spLocks noGrp="1"/>
          </p:cNvSpPr>
          <p:nvPr>
            <p:ph type="body" idx="18"/>
          </p:nvPr>
        </p:nvSpPr>
        <p:spPr>
          <a:xfrm>
            <a:off x="1444587" y="260265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74" name="Text Placeholder 26"/>
          <p:cNvSpPr>
            <a:spLocks noGrp="1"/>
          </p:cNvSpPr>
          <p:nvPr>
            <p:ph type="body" idx="20" hasCustomPrompt="1"/>
          </p:nvPr>
        </p:nvSpPr>
        <p:spPr>
          <a:xfrm>
            <a:off x="1444585" y="297625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75" name="Text Placeholder 27"/>
          <p:cNvSpPr>
            <a:spLocks noGrp="1"/>
          </p:cNvSpPr>
          <p:nvPr>
            <p:ph type="body" idx="21" hasCustomPrompt="1"/>
          </p:nvPr>
        </p:nvSpPr>
        <p:spPr>
          <a:xfrm>
            <a:off x="1444585" y="315435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76" name="Text Placeholder 26"/>
          <p:cNvSpPr>
            <a:spLocks noGrp="1"/>
          </p:cNvSpPr>
          <p:nvPr>
            <p:ph type="body" idx="52" hasCustomPrompt="1"/>
          </p:nvPr>
        </p:nvSpPr>
        <p:spPr>
          <a:xfrm>
            <a:off x="1443920" y="280221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44" name="Title 1"/>
          <p:cNvSpPr>
            <a:spLocks noGrp="1"/>
          </p:cNvSpPr>
          <p:nvPr>
            <p:ph type="title" hasCustomPrompt="1"/>
          </p:nvPr>
        </p:nvSpPr>
        <p:spPr>
          <a:xfrm>
            <a:off x="1533321" y="267420"/>
            <a:ext cx="9155000" cy="992924"/>
          </a:xfrm>
        </p:spPr>
        <p:txBody>
          <a:bodyPr>
            <a:normAutofit/>
          </a:bodyPr>
          <a:lstStyle>
            <a:lvl1pPr>
              <a:defRPr sz="2800" b="1" spc="50" baseline="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pic>
        <p:nvPicPr>
          <p:cNvPr id="2" name="Picture 1"/>
          <p:cNvPicPr>
            <a:picLocks noChangeAspect="1"/>
          </p:cNvPicPr>
          <p:nvPr userDrawn="1"/>
        </p:nvPicPr>
        <p:blipFill>
          <a:blip r:embed="rId2"/>
          <a:srcRect/>
          <a:stretch>
            <a:fillRect/>
          </a:stretch>
        </p:blipFill>
        <p:spPr>
          <a:xfrm>
            <a:off x="5068735" y="3075401"/>
            <a:ext cx="2054530" cy="707197"/>
          </a:xfrm>
          <a:prstGeom prst="rect">
            <a:avLst/>
          </a:prstGeom>
        </p:spPr>
      </p:pic>
      <p:sp>
        <p:nvSpPr>
          <p:cNvPr id="103" name="Text Placeholder 24"/>
          <p:cNvSpPr>
            <a:spLocks noGrp="1"/>
          </p:cNvSpPr>
          <p:nvPr>
            <p:ph type="body" idx="53"/>
          </p:nvPr>
        </p:nvSpPr>
        <p:spPr>
          <a:xfrm>
            <a:off x="3526881" y="260265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04" name="Text Placeholder 26"/>
          <p:cNvSpPr>
            <a:spLocks noGrp="1"/>
          </p:cNvSpPr>
          <p:nvPr>
            <p:ph type="body" idx="54" hasCustomPrompt="1"/>
          </p:nvPr>
        </p:nvSpPr>
        <p:spPr>
          <a:xfrm>
            <a:off x="3526879" y="297625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05" name="Text Placeholder 27"/>
          <p:cNvSpPr>
            <a:spLocks noGrp="1"/>
          </p:cNvSpPr>
          <p:nvPr>
            <p:ph type="body" idx="55" hasCustomPrompt="1"/>
          </p:nvPr>
        </p:nvSpPr>
        <p:spPr>
          <a:xfrm>
            <a:off x="3526879" y="315435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06" name="Text Placeholder 26"/>
          <p:cNvSpPr>
            <a:spLocks noGrp="1"/>
          </p:cNvSpPr>
          <p:nvPr>
            <p:ph type="body" idx="56" hasCustomPrompt="1"/>
          </p:nvPr>
        </p:nvSpPr>
        <p:spPr>
          <a:xfrm>
            <a:off x="3526214" y="280221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08" name="Text Placeholder 24"/>
          <p:cNvSpPr>
            <a:spLocks noGrp="1"/>
          </p:cNvSpPr>
          <p:nvPr>
            <p:ph type="body" idx="57"/>
          </p:nvPr>
        </p:nvSpPr>
        <p:spPr>
          <a:xfrm>
            <a:off x="5590343" y="2602657"/>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09" name="Text Placeholder 26"/>
          <p:cNvSpPr>
            <a:spLocks noGrp="1"/>
          </p:cNvSpPr>
          <p:nvPr>
            <p:ph type="body" idx="58" hasCustomPrompt="1"/>
          </p:nvPr>
        </p:nvSpPr>
        <p:spPr>
          <a:xfrm>
            <a:off x="5590341" y="2976251"/>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10" name="Text Placeholder 27"/>
          <p:cNvSpPr>
            <a:spLocks noGrp="1"/>
          </p:cNvSpPr>
          <p:nvPr>
            <p:ph type="body" idx="59" hasCustomPrompt="1"/>
          </p:nvPr>
        </p:nvSpPr>
        <p:spPr>
          <a:xfrm>
            <a:off x="5590341" y="315435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11" name="Text Placeholder 26"/>
          <p:cNvSpPr>
            <a:spLocks noGrp="1"/>
          </p:cNvSpPr>
          <p:nvPr>
            <p:ph type="body" idx="60" hasCustomPrompt="1"/>
          </p:nvPr>
        </p:nvSpPr>
        <p:spPr>
          <a:xfrm>
            <a:off x="5589676" y="280221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13" name="Text Placeholder 24"/>
          <p:cNvSpPr>
            <a:spLocks noGrp="1"/>
          </p:cNvSpPr>
          <p:nvPr>
            <p:ph type="body" idx="61"/>
          </p:nvPr>
        </p:nvSpPr>
        <p:spPr>
          <a:xfrm>
            <a:off x="7654202" y="2602375"/>
            <a:ext cx="2056446" cy="183301"/>
          </a:xfrm>
        </p:spPr>
        <p:txBody>
          <a:bodyPr>
            <a:noAutofit/>
          </a:bodyPr>
          <a:lstStyle>
            <a:lvl1pPr marL="0" indent="0">
              <a:buNone/>
              <a:defRPr sz="1100" b="1" u="none" baseline="0">
                <a:solidFill>
                  <a:srgbClr val="00ACB6"/>
                </a:solidFill>
                <a:latin typeface="Arial" panose="020B0604020202020204" pitchFamily="34" charset="0"/>
                <a:cs typeface="Arial" panose="020B0604020202020204" pitchFamily="34" charset="0"/>
              </a:defRPr>
            </a:lvl1pPr>
          </a:lstStyle>
          <a:p>
            <a:pPr lvl="0"/>
            <a:r>
              <a:rPr lang="en-US" sz="1050"/>
              <a:t>Click to edit Master text styles</a:t>
            </a:r>
          </a:p>
        </p:txBody>
      </p:sp>
      <p:sp>
        <p:nvSpPr>
          <p:cNvPr id="114" name="Text Placeholder 26"/>
          <p:cNvSpPr>
            <a:spLocks noGrp="1"/>
          </p:cNvSpPr>
          <p:nvPr>
            <p:ph type="body" idx="62" hasCustomPrompt="1"/>
          </p:nvPr>
        </p:nvSpPr>
        <p:spPr>
          <a:xfrm>
            <a:off x="7654200" y="2975969"/>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115" name="Text Placeholder 27"/>
          <p:cNvSpPr>
            <a:spLocks noGrp="1"/>
          </p:cNvSpPr>
          <p:nvPr>
            <p:ph type="body" idx="63" hasCustomPrompt="1"/>
          </p:nvPr>
        </p:nvSpPr>
        <p:spPr>
          <a:xfrm>
            <a:off x="7654200" y="3151530"/>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aaa@Venable.com</a:t>
            </a:r>
          </a:p>
        </p:txBody>
      </p:sp>
      <p:sp>
        <p:nvSpPr>
          <p:cNvPr id="116" name="Text Placeholder 26"/>
          <p:cNvSpPr>
            <a:spLocks noGrp="1"/>
          </p:cNvSpPr>
          <p:nvPr>
            <p:ph type="body" idx="64" hasCustomPrompt="1"/>
          </p:nvPr>
        </p:nvSpPr>
        <p:spPr>
          <a:xfrm>
            <a:off x="7653535" y="2799392"/>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26" name="Text Placeholder 26"/>
          <p:cNvSpPr>
            <a:spLocks noGrp="1"/>
          </p:cNvSpPr>
          <p:nvPr>
            <p:ph type="body" idx="72" hasCustomPrompt="1"/>
          </p:nvPr>
        </p:nvSpPr>
        <p:spPr>
          <a:xfrm>
            <a:off x="3527482" y="5091894"/>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Title</a:t>
            </a:r>
          </a:p>
        </p:txBody>
      </p:sp>
      <p:sp>
        <p:nvSpPr>
          <p:cNvPr id="155" name="Text Placeholder 26"/>
          <p:cNvSpPr>
            <a:spLocks noGrp="1"/>
          </p:cNvSpPr>
          <p:nvPr>
            <p:ph type="body" idx="97" hasCustomPrompt="1"/>
          </p:nvPr>
        </p:nvSpPr>
        <p:spPr>
          <a:xfrm>
            <a:off x="7651690" y="5261517"/>
            <a:ext cx="2056447" cy="167941"/>
          </a:xfrm>
        </p:spPr>
        <p:txBody>
          <a:bodyPr>
            <a:noAutofit/>
          </a:bodyPr>
          <a:lstStyle>
            <a:lvl1pPr marL="0" indent="0">
              <a:buNone/>
              <a:defRPr sz="1000">
                <a:latin typeface="Arial" panose="020B0604020202020204" pitchFamily="34" charset="0"/>
                <a:cs typeface="Arial" panose="020B0604020202020204" pitchFamily="34" charset="0"/>
              </a:defRPr>
            </a:lvl1pPr>
          </a:lstStyle>
          <a:p>
            <a:r>
              <a:rPr lang="en-US"/>
              <a:t>+1 000.000.0000</a:t>
            </a:r>
          </a:p>
        </p:txBody>
      </p:sp>
      <p:sp>
        <p:nvSpPr>
          <p:cNvPr id="3" name="Footer Placeholder 2">
            <a:extLst>
              <a:ext uri="{FF2B5EF4-FFF2-40B4-BE49-F238E27FC236}">
                <a16:creationId xmlns:a16="http://schemas.microsoft.com/office/drawing/2014/main" id="{6B0C45C9-5F2F-4B47-850F-FD4B9DFFB3A2}"/>
              </a:ext>
            </a:extLst>
          </p:cNvPr>
          <p:cNvSpPr>
            <a:spLocks noGrp="1"/>
          </p:cNvSpPr>
          <p:nvPr>
            <p:ph type="ftr" sz="quarter" idx="106"/>
          </p:nvPr>
        </p:nvSpPr>
        <p:spPr/>
        <p:txBody>
          <a:bodyPr/>
          <a:lstStyle/>
          <a:p>
            <a:endParaRPr dirty="0"/>
          </a:p>
        </p:txBody>
      </p:sp>
    </p:spTree>
    <p:extLst>
      <p:ext uri="{BB962C8B-B14F-4D97-AF65-F5344CB8AC3E}">
        <p14:creationId xmlns:p14="http://schemas.microsoft.com/office/powerpoint/2010/main" val="2167113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502484" y="1253629"/>
            <a:ext cx="9144000" cy="1024128"/>
          </a:xfrm>
        </p:spPr>
        <p:txBody>
          <a:bodyPr anchor="b" anchorCtr="0">
            <a:noAutofit/>
          </a:bodyPr>
          <a:lstStyle>
            <a:lvl1pPr algn="l">
              <a:defRPr sz="3200" b="1" spc="50" baseline="0">
                <a:solidFill>
                  <a:srgbClr val="011E41"/>
                </a:solidFill>
                <a:latin typeface="Arial" panose="020B0604020202020204" pitchFamily="34" charset="0"/>
                <a:cs typeface="Arial" panose="020B0604020202020204" pitchFamily="34" charset="0"/>
              </a:defRPr>
            </a:lvl1pPr>
          </a:lstStyle>
          <a:p>
            <a:r>
              <a:rPr lang="en-US"/>
              <a:t>Heading</a:t>
            </a:r>
          </a:p>
        </p:txBody>
      </p:sp>
      <p:cxnSp>
        <p:nvCxnSpPr>
          <p:cNvPr id="6" name="Straight Connector 5"/>
          <p:cNvCxnSpPr/>
          <p:nvPr userDrawn="1"/>
        </p:nvCxnSpPr>
        <p:spPr>
          <a:xfrm>
            <a:off x="1524000" y="1247912"/>
            <a:ext cx="9144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524000" y="3089433"/>
            <a:ext cx="9144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1533915" y="2472038"/>
            <a:ext cx="9102519" cy="617395"/>
          </a:xfrm>
        </p:spPr>
        <p:txBody>
          <a:bodyPr>
            <a:noAutofit/>
          </a:bodyPr>
          <a:lstStyle>
            <a:lvl1pPr marL="0" indent="0" algn="l">
              <a:spcBef>
                <a:spcPct val="0"/>
              </a:spcBef>
              <a:buNone/>
              <a:defRPr sz="2000" b="1" spc="50" baseline="0">
                <a:solidFill>
                  <a:srgbClr val="00AC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t>
            </a:r>
          </a:p>
          <a:p>
            <a:endParaRPr lang="en-US"/>
          </a:p>
        </p:txBody>
      </p:sp>
    </p:spTree>
    <p:extLst>
      <p:ext uri="{BB962C8B-B14F-4D97-AF65-F5344CB8AC3E}">
        <p14:creationId xmlns:p14="http://schemas.microsoft.com/office/powerpoint/2010/main" val="352930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_Red">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10744200" y="5410200"/>
            <a:ext cx="1264733" cy="1447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1" y="1158205"/>
            <a:ext cx="9888389" cy="1112161"/>
          </a:xfrm>
        </p:spPr>
        <p:txBody>
          <a:bodyPr/>
          <a:lstStyle>
            <a:lvl1pPr>
              <a:defRPr>
                <a:solidFill>
                  <a:schemeClr val="bg1"/>
                </a:solidFill>
              </a:defRPr>
            </a:lvl1pPr>
          </a:lstStyle>
          <a:p>
            <a:r>
              <a:rPr lang="en-GB" noProof="0" dirty="0"/>
              <a:t>Click to add title. Use up to two lines, as needed</a:t>
            </a:r>
          </a:p>
        </p:txBody>
      </p:sp>
      <p:sp>
        <p:nvSpPr>
          <p:cNvPr id="4" name="Footer Placeholder 3"/>
          <p:cNvSpPr>
            <a:spLocks noGrp="1"/>
          </p:cNvSpPr>
          <p:nvPr>
            <p:ph type="ftr" sz="quarter" idx="11"/>
          </p:nvPr>
        </p:nvSpPr>
        <p:spPr/>
        <p:txBody>
          <a:bodyPr/>
          <a:lstStyle>
            <a:lvl1pPr>
              <a:defRPr>
                <a:solidFill>
                  <a:schemeClr val="accent4"/>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accent4"/>
                </a:solidFill>
              </a:defRPr>
            </a:lvl1pPr>
          </a:lstStyle>
          <a:p>
            <a:fld id="{12D674B1-7D05-4830-9F7D-921209997DBD}" type="slidenum">
              <a:rPr lang="en-GB" smtClean="0"/>
              <a:pPr/>
              <a:t>‹#›</a:t>
            </a:fld>
            <a:endParaRPr lang="en-GB" dirty="0"/>
          </a:p>
        </p:txBody>
      </p:sp>
      <p:sp>
        <p:nvSpPr>
          <p:cNvPr id="6" name="Content Placeholder 2"/>
          <p:cNvSpPr>
            <a:spLocks noGrp="1"/>
          </p:cNvSpPr>
          <p:nvPr>
            <p:ph idx="1"/>
          </p:nvPr>
        </p:nvSpPr>
        <p:spPr>
          <a:xfrm>
            <a:off x="609601" y="2535756"/>
            <a:ext cx="9882105" cy="3484796"/>
          </a:xfrm>
        </p:spPr>
        <p:txBody>
          <a:bodyPr>
            <a:noAutofit/>
          </a:bodyPr>
          <a:lstStyle>
            <a:lvl1pPr>
              <a:buClr>
                <a:schemeClr val="bg1"/>
              </a:buClr>
              <a:defRPr>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marL="342900" indent="-342900">
              <a:buClr>
                <a:schemeClr val="bg1"/>
              </a:buClr>
              <a:buFont typeface="Arial" panose="020B0604020202020204" pitchFamily="34" charset="0"/>
              <a:buChar char="•"/>
              <a:defRPr>
                <a:solidFill>
                  <a:schemeClr val="bg1"/>
                </a:solidFill>
              </a:defRPr>
            </a:lvl4pPr>
            <a:lvl5pPr marL="342900" indent="-34290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366123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Rectangle 2"/>
          <p:cNvSpPr/>
          <p:nvPr userDrawn="1"/>
        </p:nvSpPr>
        <p:spPr>
          <a:xfrm>
            <a:off x="0" y="3867912"/>
            <a:ext cx="12192000" cy="1847088"/>
          </a:xfrm>
          <a:prstGeom prst="rect">
            <a:avLst/>
          </a:prstGeom>
          <a:solidFill>
            <a:srgbClr val="01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533832" y="4051300"/>
            <a:ext cx="5311468" cy="1485900"/>
          </a:xfrm>
          <a:prstGeom prst="rect">
            <a:avLst/>
          </a:prstGeom>
          <a:noFill/>
        </p:spPr>
        <p:txBody>
          <a:bodyPr wrap="square" lIns="0" tIns="0" rIns="0" bIns="0" rtlCol="0" anchor="ctr" anchorCtr="0">
            <a:noAutofit/>
          </a:bodyPr>
          <a:lstStyle/>
          <a:p>
            <a:pPr>
              <a:lnSpc>
                <a:spcPct val="110000"/>
              </a:lnSpc>
            </a:pPr>
            <a:r>
              <a:rPr lang="en-US" sz="1100" dirty="0">
                <a:solidFill>
                  <a:srgbClr val="FFFFFF"/>
                </a:solidFill>
                <a:latin typeface="Georgia" panose="02040502050405020303" pitchFamily="18" charset="0"/>
                <a:ea typeface="Georgia" panose="02040502050405020303" pitchFamily="18" charset="0"/>
                <a:cs typeface="Arial" panose="020B0604020202020204" pitchFamily="34" charset="0"/>
              </a:rPr>
              <a:t>© 2020 Venable LLP.</a:t>
            </a:r>
          </a:p>
          <a:p>
            <a:pPr>
              <a:lnSpc>
                <a:spcPct val="110000"/>
              </a:lnSpc>
            </a:pPr>
            <a:r>
              <a:rPr lang="en-US" sz="1100" dirty="0">
                <a:solidFill>
                  <a:srgbClr val="FFFFFF"/>
                </a:solidFill>
                <a:latin typeface="Georgia" panose="02040502050405020303" pitchFamily="18" charset="0"/>
                <a:ea typeface="Georgia" panose="02040502050405020303" pitchFamily="18" charset="0"/>
                <a:cs typeface="Arial" panose="020B0604020202020204" pitchFamily="34" charset="0"/>
              </a:rPr>
              <a:t>This document is published by the law firm Venable LLP. It is not intended to provide legal advice or opinion. Such advice may only be given when related to specific fact situations that Venable has accepted an engagement as counsel to address.</a:t>
            </a:r>
          </a:p>
        </p:txBody>
      </p:sp>
      <p:pic>
        <p:nvPicPr>
          <p:cNvPr id="4" name="Picture 3"/>
          <p:cNvPicPr>
            <a:picLocks noChangeAspect="1"/>
          </p:cNvPicPr>
          <p:nvPr userDrawn="1"/>
        </p:nvPicPr>
        <p:blipFill>
          <a:blip r:embed="rId2"/>
          <a:srcRect/>
          <a:stretch>
            <a:fillRect/>
          </a:stretch>
        </p:blipFill>
        <p:spPr>
          <a:xfrm>
            <a:off x="0" y="0"/>
            <a:ext cx="1612392" cy="6858000"/>
          </a:xfrm>
          <a:prstGeom prst="rect">
            <a:avLst/>
          </a:prstGeom>
        </p:spPr>
      </p:pic>
    </p:spTree>
    <p:extLst>
      <p:ext uri="{BB962C8B-B14F-4D97-AF65-F5344CB8AC3E}">
        <p14:creationId xmlns:p14="http://schemas.microsoft.com/office/powerpoint/2010/main" val="2010388330"/>
      </p:ext>
    </p:extLst>
  </p:cSld>
  <p:clrMapOvr>
    <a:masterClrMapping/>
  </p:clrMapOvr>
  <p:extLst>
    <p:ext uri="{DCECCB84-F9BA-43D5-87BE-67443E8EF086}">
      <p15:sldGuideLst xmlns:p15="http://schemas.microsoft.com/office/powerpoint/2012/main">
        <p15:guide id="1" pos="96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_Re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0744200" y="5410200"/>
            <a:ext cx="1264733" cy="1447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1" y="1158205"/>
            <a:ext cx="9888389" cy="1112161"/>
          </a:xfrm>
        </p:spPr>
        <p:txBody>
          <a:bodyPr/>
          <a:lstStyle>
            <a:lvl1pPr>
              <a:defRPr>
                <a:solidFill>
                  <a:schemeClr val="bg1"/>
                </a:solidFill>
              </a:defRPr>
            </a:lvl1pPr>
          </a:lstStyle>
          <a:p>
            <a:r>
              <a:rPr lang="en-GB" noProof="0" dirty="0"/>
              <a:t>Click to add title. Use up to two lines, as needed</a:t>
            </a:r>
          </a:p>
        </p:txBody>
      </p:sp>
      <p:sp>
        <p:nvSpPr>
          <p:cNvPr id="4" name="Footer Placeholder 3"/>
          <p:cNvSpPr>
            <a:spLocks noGrp="1"/>
          </p:cNvSpPr>
          <p:nvPr>
            <p:ph type="ftr" sz="quarter" idx="11"/>
          </p:nvPr>
        </p:nvSpPr>
        <p:spPr/>
        <p:txBody>
          <a:bodyPr/>
          <a:lstStyle>
            <a:lvl1pPr>
              <a:defRPr>
                <a:solidFill>
                  <a:schemeClr val="accent4"/>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accent4"/>
                </a:solidFill>
              </a:defRPr>
            </a:lvl1pPr>
          </a:lstStyle>
          <a:p>
            <a:fld id="{12D674B1-7D05-4830-9F7D-921209997DBD}" type="slidenum">
              <a:rPr lang="en-GB" smtClean="0"/>
              <a:pPr/>
              <a:t>‹#›</a:t>
            </a:fld>
            <a:endParaRPr lang="en-GB" dirty="0"/>
          </a:p>
        </p:txBody>
      </p:sp>
      <p:sp>
        <p:nvSpPr>
          <p:cNvPr id="6" name="Content Placeholder 2"/>
          <p:cNvSpPr>
            <a:spLocks noGrp="1"/>
          </p:cNvSpPr>
          <p:nvPr>
            <p:ph idx="1"/>
          </p:nvPr>
        </p:nvSpPr>
        <p:spPr>
          <a:xfrm>
            <a:off x="609601" y="2535756"/>
            <a:ext cx="9882105" cy="3484796"/>
          </a:xfrm>
        </p:spPr>
        <p:txBody>
          <a:bodyPr>
            <a:noAutofit/>
          </a:bodyPr>
          <a:lstStyle>
            <a:lvl1pPr>
              <a:buClr>
                <a:schemeClr val="bg1"/>
              </a:buClr>
              <a:defRPr>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marL="342900" indent="-342900">
              <a:buClr>
                <a:schemeClr val="bg1"/>
              </a:buClr>
              <a:buFont typeface="Arial" panose="020B0604020202020204" pitchFamily="34" charset="0"/>
              <a:buChar char="•"/>
              <a:defRPr>
                <a:solidFill>
                  <a:schemeClr val="bg1"/>
                </a:solidFill>
              </a:defRPr>
            </a:lvl4pPr>
            <a:lvl5pPr marL="342900" indent="-34290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3F6537A4-5BD8-5845-BAF6-C02C229A84CC}"/>
              </a:ext>
            </a:extLst>
          </p:cNvPr>
          <p:cNvPicPr>
            <a:picLocks noChangeAspect="1"/>
          </p:cNvPicPr>
          <p:nvPr userDrawn="1"/>
        </p:nvPicPr>
        <p:blipFill>
          <a:blip r:embed="rId2"/>
          <a:stretch>
            <a:fillRect/>
          </a:stretch>
        </p:blipFill>
        <p:spPr>
          <a:xfrm>
            <a:off x="11147792" y="6019800"/>
            <a:ext cx="739408" cy="547906"/>
          </a:xfrm>
          <a:prstGeom prst="rect">
            <a:avLst/>
          </a:prstGeom>
        </p:spPr>
      </p:pic>
      <p:sp>
        <p:nvSpPr>
          <p:cNvPr id="7" name="TextBox 6">
            <a:extLst>
              <a:ext uri="{FF2B5EF4-FFF2-40B4-BE49-F238E27FC236}">
                <a16:creationId xmlns:a16="http://schemas.microsoft.com/office/drawing/2014/main" id="{9D50110F-5897-974D-9275-D49D7CC7BC58}"/>
              </a:ext>
            </a:extLst>
          </p:cNvPr>
          <p:cNvSpPr txBox="1"/>
          <p:nvPr userDrawn="1"/>
        </p:nvSpPr>
        <p:spPr>
          <a:xfrm>
            <a:off x="8249478" y="556591"/>
            <a:ext cx="65" cy="184666"/>
          </a:xfrm>
          <a:prstGeom prst="rect">
            <a:avLst/>
          </a:prstGeom>
          <a:solidFill>
            <a:schemeClr val="accent3"/>
          </a:solidFill>
        </p:spPr>
        <p:txBody>
          <a:bodyPr wrap="none" lIns="0" tIns="0" rIns="0" bIns="0" rtlCol="0">
            <a:spAutoFit/>
          </a:bodyPr>
          <a:lstStyle/>
          <a:p>
            <a:endParaRPr lang="en-US" sz="1200" dirty="0"/>
          </a:p>
        </p:txBody>
      </p:sp>
    </p:spTree>
    <p:extLst>
      <p:ext uri="{BB962C8B-B14F-4D97-AF65-F5344CB8AC3E}">
        <p14:creationId xmlns:p14="http://schemas.microsoft.com/office/powerpoint/2010/main" val="25871903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6.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5.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5.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6.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945300"/>
            <a:ext cx="9981277" cy="307525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 name="Title Placeholder 1"/>
          <p:cNvSpPr>
            <a:spLocks noGrp="1"/>
          </p:cNvSpPr>
          <p:nvPr>
            <p:ph type="title"/>
          </p:nvPr>
        </p:nvSpPr>
        <p:spPr>
          <a:xfrm>
            <a:off x="609600" y="1158205"/>
            <a:ext cx="9981277" cy="1617633"/>
          </a:xfrm>
          <a:prstGeom prst="rect">
            <a:avLst/>
          </a:prstGeom>
        </p:spPr>
        <p:txBody>
          <a:bodyPr vert="horz" lIns="0" tIns="0" rIns="0" bIns="0" rtlCol="0" anchor="t" anchorCtr="0">
            <a:noAutofit/>
          </a:bodyPr>
          <a:lstStyle/>
          <a:p>
            <a:r>
              <a:rPr lang="en-US" noProof="0" dirty="0"/>
              <a:t>Click to edit Master title style 40pt</a:t>
            </a:r>
            <a:endParaRPr lang="en-GB" noProof="0" dirty="0"/>
          </a:p>
        </p:txBody>
      </p:sp>
      <p:sp>
        <p:nvSpPr>
          <p:cNvPr id="5" name="Footer Placeholder 4"/>
          <p:cNvSpPr>
            <a:spLocks noGrp="1"/>
          </p:cNvSpPr>
          <p:nvPr>
            <p:ph type="ftr" sz="quarter" idx="3"/>
          </p:nvPr>
        </p:nvSpPr>
        <p:spPr>
          <a:xfrm>
            <a:off x="1066800" y="6400800"/>
            <a:ext cx="5376000" cy="197252"/>
          </a:xfrm>
          <a:prstGeom prst="rect">
            <a:avLst/>
          </a:prstGeom>
        </p:spPr>
        <p:txBody>
          <a:bodyPr vert="horz" lIns="0" tIns="0" rIns="0" bIns="0" rtlCol="0" anchor="ctr">
            <a:noAutofit/>
          </a:bodyPr>
          <a:lstStyle>
            <a:lvl1pPr algn="l">
              <a:defRPr sz="800" b="0">
                <a:solidFill>
                  <a:schemeClr val="tx1">
                    <a:lumMod val="60000"/>
                    <a:lumOff val="40000"/>
                  </a:schemeClr>
                </a:solidFill>
              </a:defRPr>
            </a:lvl1pPr>
          </a:lstStyle>
          <a:p>
            <a:endParaRPr lang="en-GB" dirty="0"/>
          </a:p>
        </p:txBody>
      </p:sp>
      <p:sp>
        <p:nvSpPr>
          <p:cNvPr id="6" name="Slide Number Placeholder 5"/>
          <p:cNvSpPr>
            <a:spLocks noGrp="1"/>
          </p:cNvSpPr>
          <p:nvPr>
            <p:ph type="sldNum" sz="quarter" idx="4"/>
          </p:nvPr>
        </p:nvSpPr>
        <p:spPr>
          <a:xfrm>
            <a:off x="440349" y="6400800"/>
            <a:ext cx="338501" cy="196131"/>
          </a:xfrm>
          <a:prstGeom prst="rect">
            <a:avLst/>
          </a:prstGeom>
        </p:spPr>
        <p:txBody>
          <a:bodyPr vert="horz" lIns="0" tIns="0" rIns="0" bIns="0" rtlCol="0" anchor="ctr">
            <a:noAutofit/>
          </a:bodyPr>
          <a:lstStyle>
            <a:lvl1pPr algn="r">
              <a:defRPr sz="800" b="0">
                <a:solidFill>
                  <a:schemeClr val="tx1">
                    <a:lumMod val="60000"/>
                    <a:lumOff val="40000"/>
                  </a:schemeClr>
                </a:solidFill>
              </a:defRPr>
            </a:lvl1pPr>
          </a:lstStyle>
          <a:p>
            <a:fld id="{12D674B1-7D05-4830-9F7D-921209997DBD}" type="slidenum">
              <a:rPr lang="en-GB" smtClean="0"/>
              <a:pPr/>
              <a:t>‹#›</a:t>
            </a:fld>
            <a:endParaRPr lang="en-GB" dirty="0"/>
          </a:p>
        </p:txBody>
      </p:sp>
      <p:pic>
        <p:nvPicPr>
          <p:cNvPr id="8" name="Picture 7" descr="A picture containing laptop, dark, sitting, computer&#10;&#10;Description automatically generated">
            <a:extLst>
              <a:ext uri="{FF2B5EF4-FFF2-40B4-BE49-F238E27FC236}">
                <a16:creationId xmlns:a16="http://schemas.microsoft.com/office/drawing/2014/main" id="{9385DA56-ED41-A848-9A5C-0CC06DA42719}"/>
              </a:ext>
            </a:extLst>
          </p:cNvPr>
          <p:cNvPicPr>
            <a:picLocks noChangeAspect="1"/>
          </p:cNvPicPr>
          <p:nvPr userDrawn="1"/>
        </p:nvPicPr>
        <p:blipFill>
          <a:blip r:embed="rId56"/>
          <a:stretch>
            <a:fillRect/>
          </a:stretch>
        </p:blipFill>
        <p:spPr>
          <a:xfrm>
            <a:off x="11049000" y="5943600"/>
            <a:ext cx="920138" cy="682544"/>
          </a:xfrm>
          <a:prstGeom prst="rect">
            <a:avLst/>
          </a:prstGeom>
          <a:noFill/>
        </p:spPr>
      </p:pic>
    </p:spTree>
    <p:extLst>
      <p:ext uri="{BB962C8B-B14F-4D97-AF65-F5344CB8AC3E}">
        <p14:creationId xmlns:p14="http://schemas.microsoft.com/office/powerpoint/2010/main" val="198251421"/>
      </p:ext>
    </p:extLst>
  </p:cSld>
  <p:clrMap bg1="lt1" tx1="dk1" bg2="lt2" tx2="dk2" accent1="accent1" accent2="accent2" accent3="accent3" accent4="accent4" accent5="accent5" accent6="accent6" hlink="hlink" folHlink="folHlink"/>
  <p:sldLayoutIdLst>
    <p:sldLayoutId id="2147484016" r:id="rId1"/>
    <p:sldLayoutId id="2147484073" r:id="rId2"/>
    <p:sldLayoutId id="2147484244" r:id="rId3"/>
    <p:sldLayoutId id="2147484081" r:id="rId4"/>
    <p:sldLayoutId id="2147484054" r:id="rId5"/>
    <p:sldLayoutId id="2147484055" r:id="rId6"/>
    <p:sldLayoutId id="2147484023" r:id="rId7"/>
    <p:sldLayoutId id="2147484074" r:id="rId8"/>
    <p:sldLayoutId id="2147484234" r:id="rId9"/>
    <p:sldLayoutId id="2147484236" r:id="rId10"/>
    <p:sldLayoutId id="2147484060" r:id="rId11"/>
    <p:sldLayoutId id="2147484083" r:id="rId12"/>
    <p:sldLayoutId id="2147484020" r:id="rId13"/>
    <p:sldLayoutId id="2147484070" r:id="rId14"/>
    <p:sldLayoutId id="2147484209" r:id="rId15"/>
    <p:sldLayoutId id="2147484239" r:id="rId16"/>
    <p:sldLayoutId id="2147484240" r:id="rId17"/>
    <p:sldLayoutId id="2147484015" r:id="rId18"/>
    <p:sldLayoutId id="2147484232" r:id="rId19"/>
    <p:sldLayoutId id="2147484231" r:id="rId20"/>
    <p:sldLayoutId id="2147484237" r:id="rId21"/>
    <p:sldLayoutId id="2147484061" r:id="rId22"/>
    <p:sldLayoutId id="2147484087" r:id="rId23"/>
    <p:sldLayoutId id="2147484088" r:id="rId24"/>
    <p:sldLayoutId id="2147484091" r:id="rId25"/>
    <p:sldLayoutId id="2147484072" r:id="rId26"/>
    <p:sldLayoutId id="2147484075" r:id="rId27"/>
    <p:sldLayoutId id="2147484076" r:id="rId28"/>
    <p:sldLayoutId id="2147484067" r:id="rId29"/>
    <p:sldLayoutId id="2147484089" r:id="rId30"/>
    <p:sldLayoutId id="2147484084" r:id="rId31"/>
    <p:sldLayoutId id="2147484019" r:id="rId32"/>
    <p:sldLayoutId id="2147484065" r:id="rId33"/>
    <p:sldLayoutId id="2147484021" r:id="rId34"/>
    <p:sldLayoutId id="2147484022" r:id="rId35"/>
    <p:sldLayoutId id="2147484077" r:id="rId36"/>
    <p:sldLayoutId id="2147484024" r:id="rId37"/>
    <p:sldLayoutId id="2147484026" r:id="rId38"/>
    <p:sldLayoutId id="2147484033" r:id="rId39"/>
    <p:sldLayoutId id="2147484034" r:id="rId40"/>
    <p:sldLayoutId id="2147484035" r:id="rId41"/>
    <p:sldLayoutId id="2147484071" r:id="rId42"/>
    <p:sldLayoutId id="2147484079" r:id="rId43"/>
    <p:sldLayoutId id="2147484040" r:id="rId44"/>
    <p:sldLayoutId id="2147484041" r:id="rId45"/>
    <p:sldLayoutId id="2147484063" r:id="rId46"/>
    <p:sldLayoutId id="2147484082" r:id="rId47"/>
    <p:sldLayoutId id="2147484233" r:id="rId48"/>
    <p:sldLayoutId id="2147484235" r:id="rId49"/>
    <p:sldLayoutId id="2147484043" r:id="rId50"/>
    <p:sldLayoutId id="2147484243" r:id="rId51"/>
    <p:sldLayoutId id="2147484241" r:id="rId52"/>
    <p:sldLayoutId id="2147484242" r:id="rId53"/>
    <p:sldLayoutId id="2147484238" r:id="rId54"/>
  </p:sldLayoutIdLst>
  <p:hf hdr="0" ftr="0" dt="0"/>
  <p:txStyles>
    <p:titleStyle>
      <a:lvl1pPr algn="l" defTabSz="1219140" rtl="0" eaLnBrk="1" latinLnBrk="0" hangingPunct="1">
        <a:lnSpc>
          <a:spcPct val="85000"/>
        </a:lnSpc>
        <a:spcBef>
          <a:spcPct val="0"/>
        </a:spcBef>
        <a:buNone/>
        <a:defRPr lang="en-GB" sz="4000" b="0" kern="1200" cap="none" normalizeH="0" baseline="0" noProof="0" dirty="0">
          <a:solidFill>
            <a:schemeClr val="accent1"/>
          </a:solidFill>
          <a:latin typeface="+mj-lt"/>
          <a:ea typeface="+mj-ea"/>
          <a:cs typeface="+mj-cs"/>
        </a:defRPr>
      </a:lvl1pPr>
    </p:titleStyle>
    <p:bodyStyle>
      <a:lvl1pPr marL="167992" indent="-167992" algn="l" defTabSz="1219140" rtl="0" eaLnBrk="1" latinLnBrk="0" hangingPunct="1">
        <a:spcBef>
          <a:spcPts val="2400"/>
        </a:spcBef>
        <a:buClr>
          <a:schemeClr val="accent1"/>
        </a:buClr>
        <a:buFont typeface="Arial" pitchFamily="34" charset="0"/>
        <a:buChar char="•"/>
        <a:defRPr sz="2000" kern="1200">
          <a:solidFill>
            <a:schemeClr val="tx1"/>
          </a:solidFill>
          <a:latin typeface="+mn-lt"/>
          <a:ea typeface="+mn-ea"/>
          <a:cs typeface="+mn-cs"/>
        </a:defRPr>
      </a:lvl1pPr>
      <a:lvl2pPr marL="719965" indent="-167992" algn="l" defTabSz="1219140" rtl="0" eaLnBrk="1" latinLnBrk="0" hangingPunct="1">
        <a:spcBef>
          <a:spcPts val="800"/>
        </a:spcBef>
        <a:buClr>
          <a:schemeClr val="accent1"/>
        </a:buClr>
        <a:buFont typeface="Arial" pitchFamily="34" charset="0"/>
        <a:buChar char="•"/>
        <a:defRPr sz="1800" kern="1200">
          <a:solidFill>
            <a:schemeClr val="tx1"/>
          </a:solidFill>
          <a:latin typeface="+mn-lt"/>
          <a:ea typeface="+mn-ea"/>
          <a:cs typeface="+mn-cs"/>
        </a:defRPr>
      </a:lvl2pPr>
      <a:lvl3pPr marL="1199941" indent="-167992" algn="l" defTabSz="1219140" rtl="0" eaLnBrk="1" latinLnBrk="0" hangingPunct="1">
        <a:spcBef>
          <a:spcPts val="800"/>
        </a:spcBef>
        <a:buClr>
          <a:schemeClr val="accent1"/>
        </a:buClr>
        <a:buFont typeface="Arial" pitchFamily="34" charset="0"/>
        <a:buChar char="•"/>
        <a:defRPr sz="1600" kern="1200">
          <a:solidFill>
            <a:schemeClr val="tx1"/>
          </a:solidFill>
          <a:latin typeface="+mn-lt"/>
          <a:ea typeface="+mn-ea"/>
          <a:cs typeface="+mn-cs"/>
        </a:defRPr>
      </a:lvl3pPr>
      <a:lvl4pPr marL="0" indent="0" algn="l" defTabSz="1219140" rtl="0" eaLnBrk="1" latinLnBrk="0" hangingPunct="1">
        <a:spcBef>
          <a:spcPts val="1600"/>
        </a:spcBef>
        <a:buFont typeface="Arial" pitchFamily="34" charset="0"/>
        <a:buNone/>
        <a:defRPr sz="2000" kern="1200">
          <a:solidFill>
            <a:schemeClr val="tx1"/>
          </a:solidFill>
          <a:latin typeface="+mn-lt"/>
          <a:ea typeface="+mn-ea"/>
          <a:cs typeface="+mn-cs"/>
        </a:defRPr>
      </a:lvl4pPr>
      <a:lvl5pPr marL="0" indent="0" algn="l" defTabSz="1219140" rtl="0" eaLnBrk="1" latinLnBrk="0" hangingPunct="1">
        <a:spcBef>
          <a:spcPts val="1600"/>
        </a:spcBef>
        <a:buFont typeface="Arial" pitchFamily="34" charset="0"/>
        <a:buNone/>
        <a:defRPr lang="en-GB" sz="2000" kern="1200" noProof="0" dirty="0" smtClean="0">
          <a:solidFill>
            <a:schemeClr val="tx1"/>
          </a:solidFill>
          <a:latin typeface="+mn-lt"/>
          <a:ea typeface="+mn-ea"/>
          <a:cs typeface="+mn-cs"/>
        </a:defRPr>
      </a:lvl5pPr>
      <a:lvl6pPr marL="0" indent="0" algn="l" defTabSz="1219140" rtl="0" eaLnBrk="1" latinLnBrk="0" hangingPunct="1">
        <a:spcBef>
          <a:spcPts val="1600"/>
        </a:spcBef>
        <a:buFont typeface="Arial" pitchFamily="34" charset="0"/>
        <a:buNone/>
        <a:defRPr lang="en-GB" sz="2667" kern="1200" noProof="0" dirty="0" smtClean="0">
          <a:solidFill>
            <a:schemeClr val="tx1"/>
          </a:solidFill>
          <a:latin typeface="+mn-lt"/>
          <a:ea typeface="+mn-ea"/>
          <a:cs typeface="+mn-cs"/>
        </a:defRPr>
      </a:lvl6pPr>
      <a:lvl7pPr marL="0" indent="0" algn="l" defTabSz="1219140" rtl="0" eaLnBrk="1" latinLnBrk="0" hangingPunct="1">
        <a:spcBef>
          <a:spcPts val="1600"/>
        </a:spcBef>
        <a:buFont typeface="Arial" pitchFamily="34" charset="0"/>
        <a:buNone/>
        <a:defRPr lang="en-GB" sz="2667" kern="1200" noProof="0" dirty="0" smtClean="0">
          <a:solidFill>
            <a:schemeClr val="tx1"/>
          </a:solidFill>
          <a:latin typeface="+mn-lt"/>
          <a:ea typeface="+mn-ea"/>
          <a:cs typeface="+mn-cs"/>
        </a:defRPr>
      </a:lvl7pPr>
      <a:lvl8pPr marL="0" indent="0" algn="l" defTabSz="1219140" rtl="0" eaLnBrk="1" latinLnBrk="0" hangingPunct="1">
        <a:spcBef>
          <a:spcPts val="1600"/>
        </a:spcBef>
        <a:buFont typeface="Arial" pitchFamily="34" charset="0"/>
        <a:buNone/>
        <a:defRPr lang="en-GB" sz="2667" kern="1200" baseline="0" noProof="0" dirty="0" smtClean="0">
          <a:solidFill>
            <a:schemeClr val="tx1"/>
          </a:solidFill>
          <a:latin typeface="+mn-lt"/>
          <a:ea typeface="+mn-ea"/>
          <a:cs typeface="+mn-cs"/>
        </a:defRPr>
      </a:lvl8pPr>
      <a:lvl9pPr marL="0" indent="0" algn="l" defTabSz="1219140" rtl="0" eaLnBrk="1" latinLnBrk="0" hangingPunct="1">
        <a:spcBef>
          <a:spcPts val="1600"/>
        </a:spcBef>
        <a:buFont typeface="Arial" pitchFamily="34" charset="0"/>
        <a:buNone/>
        <a:defRPr lang="en-GB" sz="2667" kern="1200" noProof="0" dirty="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365125"/>
            <a:ext cx="9829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24000" y="1825625"/>
            <a:ext cx="9829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C878F-F2A7-401E-BE84-3558668BCDF1}" type="datetimeFigureOut">
              <a:rPr lang="en-US" smtClean="0"/>
              <a:t>4/30/20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A1191-217B-42DC-A141-83FE8D09B662}" type="slidenum">
              <a:rPr lang="en-US" smtClean="0"/>
              <a:t>‹#›</a:t>
            </a:fld>
            <a:endParaRPr lang="en-US" dirty="0"/>
          </a:p>
        </p:txBody>
      </p:sp>
      <p:pic>
        <p:nvPicPr>
          <p:cNvPr id="10" name="Picture 9"/>
          <p:cNvPicPr>
            <a:picLocks noChangeAspect="1"/>
          </p:cNvPicPr>
          <p:nvPr userDrawn="1"/>
        </p:nvPicPr>
        <p:blipFill>
          <a:blip r:embed="rId15"/>
          <a:srcRect/>
          <a:stretch>
            <a:fillRect/>
          </a:stretch>
        </p:blipFill>
        <p:spPr>
          <a:xfrm>
            <a:off x="0" y="0"/>
            <a:ext cx="1612392" cy="6858000"/>
          </a:xfrm>
          <a:prstGeom prst="rect">
            <a:avLst/>
          </a:prstGeom>
        </p:spPr>
      </p:pic>
      <p:pic>
        <p:nvPicPr>
          <p:cNvPr id="9" name="Picture 8"/>
          <p:cNvPicPr>
            <a:picLocks noChangeAspect="1"/>
          </p:cNvPicPr>
          <p:nvPr userDrawn="1"/>
        </p:nvPicPr>
        <p:blipFill>
          <a:blip r:embed="rId16"/>
          <a:srcRect/>
          <a:stretch>
            <a:fillRect/>
          </a:stretch>
        </p:blipFill>
        <p:spPr>
          <a:xfrm>
            <a:off x="1524000" y="5907309"/>
            <a:ext cx="2239926" cy="821852"/>
          </a:xfrm>
          <a:prstGeom prst="rect">
            <a:avLst/>
          </a:prstGeom>
        </p:spPr>
      </p:pic>
    </p:spTree>
    <p:extLst>
      <p:ext uri="{BB962C8B-B14F-4D97-AF65-F5344CB8AC3E}">
        <p14:creationId xmlns:p14="http://schemas.microsoft.com/office/powerpoint/2010/main" val="2811372211"/>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Lst>
  <p:txStyles>
    <p:titleStyle>
      <a:lvl1pPr algn="l" defTabSz="914400" rtl="0" eaLnBrk="1" latinLnBrk="0" hangingPunct="1">
        <a:lnSpc>
          <a:spcPct val="90000"/>
        </a:lnSpc>
        <a:spcBef>
          <a:spcPct val="0"/>
        </a:spcBef>
        <a:buNone/>
        <a:defRPr sz="2800" b="1" kern="1200" spc="50" baseline="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200"/>
        </a:spcBef>
        <a:buClr>
          <a:srgbClr val="00ACB6"/>
        </a:buClr>
        <a:buFont typeface="Wingdings" panose="05000000000000000000" pitchFamily="2" charset="2"/>
        <a:buChar char="§"/>
        <a:defRPr sz="1800" kern="1200">
          <a:solidFill>
            <a:schemeClr val="tx2"/>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1200"/>
        </a:spcBef>
        <a:buClr>
          <a:srgbClr val="00ACB6"/>
        </a:buClr>
        <a:buFont typeface="Georgia" panose="02040502050405020303" pitchFamily="18" charset="0"/>
        <a:buChar char="–"/>
        <a:defRPr sz="1800" kern="1200">
          <a:solidFill>
            <a:schemeClr val="tx2"/>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1200"/>
        </a:spcBef>
        <a:buClr>
          <a:srgbClr val="00ACB6"/>
        </a:buClr>
        <a:buFont typeface="Arial" panose="020B0604020202020204" pitchFamily="34" charset="0"/>
        <a:buChar char="•"/>
        <a:defRPr sz="1800" kern="1200">
          <a:solidFill>
            <a:schemeClr val="tx2"/>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1200"/>
        </a:spcBef>
        <a:buClr>
          <a:srgbClr val="00ACB6"/>
        </a:buClr>
        <a:buFont typeface="Georgia" panose="02040502050405020303" pitchFamily="18" charset="0"/>
        <a:buChar char="–"/>
        <a:defRPr sz="1800" kern="1200">
          <a:solidFill>
            <a:schemeClr val="tx2"/>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1200"/>
        </a:spcBef>
        <a:buClr>
          <a:srgbClr val="00ACB6"/>
        </a:buClr>
        <a:buFont typeface="Arial" panose="020B0604020202020204" pitchFamily="34" charset="0"/>
        <a:buChar char="•"/>
        <a:defRPr sz="18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E082ED4-9103-48C2-8A84-E91FE3CF369F}"/>
              </a:ext>
            </a:extLst>
          </p:cNvPr>
          <p:cNvPicPr>
            <a:picLocks noChangeAspect="1"/>
          </p:cNvPicPr>
          <p:nvPr userDrawn="1"/>
        </p:nvPicPr>
        <p:blipFill>
          <a:blip r:embed="rId15"/>
          <a:srcRect/>
          <a:stretch>
            <a:fillRect/>
          </a:stretch>
        </p:blipFill>
        <p:spPr>
          <a:xfrm>
            <a:off x="1524000" y="5907309"/>
            <a:ext cx="2239926" cy="821852"/>
          </a:xfrm>
          <a:prstGeom prst="rect">
            <a:avLst/>
          </a:prstGeom>
        </p:spPr>
      </p:pic>
      <p:pic>
        <p:nvPicPr>
          <p:cNvPr id="10" name="Picture 9"/>
          <p:cNvPicPr>
            <a:picLocks noChangeAspect="1"/>
          </p:cNvPicPr>
          <p:nvPr userDrawn="1"/>
        </p:nvPicPr>
        <p:blipFill>
          <a:blip r:embed="rId16"/>
          <a:srcRect/>
          <a:stretch>
            <a:fillRect/>
          </a:stretch>
        </p:blipFill>
        <p:spPr>
          <a:xfrm>
            <a:off x="0" y="0"/>
            <a:ext cx="1612392" cy="6858000"/>
          </a:xfrm>
          <a:prstGeom prst="rect">
            <a:avLst/>
          </a:prstGeom>
        </p:spPr>
      </p:pic>
      <p:sp>
        <p:nvSpPr>
          <p:cNvPr id="15" name="Footer Placeholder 4">
            <a:extLst>
              <a:ext uri="{FF2B5EF4-FFF2-40B4-BE49-F238E27FC236}">
                <a16:creationId xmlns:a16="http://schemas.microsoft.com/office/drawing/2014/main" id="{2D4619DF-C061-4A0B-94F6-6F93AD77A11E}"/>
              </a:ext>
            </a:extLst>
          </p:cNvPr>
          <p:cNvSpPr>
            <a:spLocks noGrp="1"/>
          </p:cNvSpPr>
          <p:nvPr>
            <p:ph type="ftr" sz="quarter" idx="3"/>
          </p:nvPr>
        </p:nvSpPr>
        <p:spPr>
          <a:xfrm>
            <a:off x="6553200" y="6148388"/>
            <a:ext cx="4114800" cy="365125"/>
          </a:xfrm>
          <a:prstGeom prst="rect">
            <a:avLst/>
          </a:prstGeom>
        </p:spPr>
        <p:txBody>
          <a:bodyPr vert="horz" lIns="91440" tIns="45720" rIns="91440" bIns="45720" rtlCol="0" anchor="ctr"/>
          <a:lstStyle>
            <a:lvl1pPr algn="r">
              <a:defRPr lang="en-US" sz="1000" kern="1200" spc="50" baseline="0" smtClean="0">
                <a:solidFill>
                  <a:srgbClr val="44546A"/>
                </a:solidFill>
                <a:latin typeface="Georgia" panose="02040502050405020303" pitchFamily="18" charset="0"/>
                <a:ea typeface="+mn-ea"/>
                <a:cs typeface="+mn-cs"/>
              </a:defRPr>
            </a:lvl1pPr>
          </a:lstStyle>
          <a:p>
            <a:endParaRPr dirty="0"/>
          </a:p>
        </p:txBody>
      </p:sp>
      <p:sp>
        <p:nvSpPr>
          <p:cNvPr id="3" name="Text Placeholder 2"/>
          <p:cNvSpPr>
            <a:spLocks noGrp="1"/>
          </p:cNvSpPr>
          <p:nvPr>
            <p:ph type="body" idx="1"/>
          </p:nvPr>
        </p:nvSpPr>
        <p:spPr>
          <a:xfrm>
            <a:off x="1524000" y="1825625"/>
            <a:ext cx="9829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1524000" y="365125"/>
            <a:ext cx="98298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54631653"/>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Lst>
  <p:hf hdr="0" dt="0"/>
  <p:txStyles>
    <p:titleStyle>
      <a:lvl1pPr algn="l" defTabSz="914400" rtl="0" eaLnBrk="1" latinLnBrk="0" hangingPunct="1">
        <a:lnSpc>
          <a:spcPct val="90000"/>
        </a:lnSpc>
        <a:spcBef>
          <a:spcPct val="0"/>
        </a:spcBef>
        <a:buNone/>
        <a:defRPr sz="2800" b="1" kern="1200" spc="50" baseline="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200"/>
        </a:spcBef>
        <a:buClr>
          <a:srgbClr val="00ACB6"/>
        </a:buClr>
        <a:buFont typeface="Wingdings" panose="05000000000000000000" pitchFamily="2" charset="2"/>
        <a:buChar char="§"/>
        <a:defRPr sz="1800" kern="1200">
          <a:solidFill>
            <a:schemeClr val="tx2"/>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1200"/>
        </a:spcBef>
        <a:buClr>
          <a:srgbClr val="00ACB6"/>
        </a:buClr>
        <a:buFont typeface="Georgia" panose="02040502050405020303" pitchFamily="18" charset="0"/>
        <a:buChar char="–"/>
        <a:defRPr sz="1800" kern="1200">
          <a:solidFill>
            <a:schemeClr val="tx2"/>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1200"/>
        </a:spcBef>
        <a:buClr>
          <a:srgbClr val="00ACB6"/>
        </a:buClr>
        <a:buFont typeface="Arial" panose="020B0604020202020204" pitchFamily="34" charset="0"/>
        <a:buChar char="•"/>
        <a:defRPr sz="1800" kern="1200">
          <a:solidFill>
            <a:schemeClr val="tx2"/>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1200"/>
        </a:spcBef>
        <a:buClr>
          <a:srgbClr val="00ACB6"/>
        </a:buClr>
        <a:buFont typeface="Georgia" panose="02040502050405020303" pitchFamily="18" charset="0"/>
        <a:buChar char="–"/>
        <a:defRPr sz="1800" kern="1200">
          <a:solidFill>
            <a:schemeClr val="tx2"/>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1200"/>
        </a:spcBef>
        <a:buClr>
          <a:srgbClr val="00ACB6"/>
        </a:buClr>
        <a:buFont typeface="Arial" panose="020B0604020202020204" pitchFamily="34" charset="0"/>
        <a:buChar char="•"/>
        <a:defRPr sz="18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venable.com/COVIDCFS" TargetMode="Externa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group of people posing for the camera&#10;&#10;Description automatically generated">
            <a:extLst>
              <a:ext uri="{FF2B5EF4-FFF2-40B4-BE49-F238E27FC236}">
                <a16:creationId xmlns:a16="http://schemas.microsoft.com/office/drawing/2014/main" id="{2AE86486-F852-7441-9F5D-551E0162CB5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979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64E48F-62BD-470D-9B76-7EF32D36F193}"/>
              </a:ext>
            </a:extLst>
          </p:cNvPr>
          <p:cNvSpPr>
            <a:spLocks noGrp="1"/>
          </p:cNvSpPr>
          <p:nvPr>
            <p:ph idx="1"/>
          </p:nvPr>
        </p:nvSpPr>
        <p:spPr/>
        <p:txBody>
          <a:bodyPr>
            <a:normAutofit/>
          </a:bodyPr>
          <a:lstStyle/>
          <a:p>
            <a:pPr fontAlgn="base">
              <a:lnSpc>
                <a:spcPct val="120000"/>
              </a:lnSpc>
            </a:pPr>
            <a:r>
              <a:rPr lang="en-US" dirty="0"/>
              <a:t>No penalty for lay-offs from February 15, 2020 to April 26, 2020 if employees are re-hired by June 30, 2020. </a:t>
            </a:r>
          </a:p>
          <a:p>
            <a:pPr lvl="1">
              <a:lnSpc>
                <a:spcPct val="120000"/>
              </a:lnSpc>
            </a:pPr>
            <a:r>
              <a:rPr lang="en-US" dirty="0"/>
              <a:t>Employee count is based on number of FTEs as of June 30, 2020 being equal to number of FTEs as of February 15, 2020.</a:t>
            </a:r>
          </a:p>
          <a:p>
            <a:pPr lvl="1">
              <a:lnSpc>
                <a:spcPct val="120000"/>
              </a:lnSpc>
            </a:pPr>
            <a:r>
              <a:rPr lang="en-US" dirty="0"/>
              <a:t>Example: Company A has 100 employees as of February 15, 2020, but it laid off 50 employees on April 1, 2020. If Company A has at least 100 employees as of June 30, 2020, there will be no penalty regarding the amount of loan forgiveness.</a:t>
            </a:r>
          </a:p>
        </p:txBody>
      </p:sp>
      <p:sp>
        <p:nvSpPr>
          <p:cNvPr id="3" name="Title 2">
            <a:extLst>
              <a:ext uri="{FF2B5EF4-FFF2-40B4-BE49-F238E27FC236}">
                <a16:creationId xmlns:a16="http://schemas.microsoft.com/office/drawing/2014/main" id="{EACEBADE-40AF-4101-9419-92D9B78CBEBC}"/>
              </a:ext>
            </a:extLst>
          </p:cNvPr>
          <p:cNvSpPr>
            <a:spLocks noGrp="1"/>
          </p:cNvSpPr>
          <p:nvPr>
            <p:ph type="title"/>
          </p:nvPr>
        </p:nvSpPr>
        <p:spPr/>
        <p:txBody>
          <a:bodyPr/>
          <a:lstStyle/>
          <a:p>
            <a:r>
              <a:rPr lang="en-US" dirty="0"/>
              <a:t>Benefits of Rehiring</a:t>
            </a:r>
          </a:p>
        </p:txBody>
      </p:sp>
      <p:sp>
        <p:nvSpPr>
          <p:cNvPr id="6" name="Footer Placeholder 5">
            <a:extLst>
              <a:ext uri="{FF2B5EF4-FFF2-40B4-BE49-F238E27FC236}">
                <a16:creationId xmlns:a16="http://schemas.microsoft.com/office/drawing/2014/main" id="{83F4A917-ECED-4A66-897F-D3F4328A1725}"/>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dirty="0">
                <a:ln>
                  <a:noFill/>
                </a:ln>
                <a:solidFill>
                  <a:srgbClr val="44546A"/>
                </a:solidFill>
                <a:effectLst/>
                <a:uLnTx/>
                <a:uFillTx/>
                <a:latin typeface="Georgia" panose="02040502050405020303" pitchFamily="18" charset="0"/>
                <a:ea typeface="+mn-ea"/>
                <a:cs typeface="+mn-cs"/>
              </a:rPr>
              <a:t>© 2020 / 7</a:t>
            </a:r>
          </a:p>
        </p:txBody>
      </p:sp>
    </p:spTree>
    <p:extLst>
      <p:ext uri="{BB962C8B-B14F-4D97-AF65-F5344CB8AC3E}">
        <p14:creationId xmlns:p14="http://schemas.microsoft.com/office/powerpoint/2010/main" val="380327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6E4AF5-5EE4-43E7-8A02-92FBACA6A52C}"/>
              </a:ext>
            </a:extLst>
          </p:cNvPr>
          <p:cNvSpPr>
            <a:spLocks noGrp="1"/>
          </p:cNvSpPr>
          <p:nvPr>
            <p:ph idx="1"/>
          </p:nvPr>
        </p:nvSpPr>
        <p:spPr/>
        <p:txBody>
          <a:bodyPr/>
          <a:lstStyle/>
          <a:p>
            <a:pPr fontAlgn="base">
              <a:lnSpc>
                <a:spcPct val="120000"/>
              </a:lnSpc>
            </a:pPr>
            <a:r>
              <a:rPr lang="en-US" dirty="0"/>
              <a:t>No penalty for salary reductions from February 15, 2020 to April 26, 2020 if salaries are restored to original amount by June 30, 2020. </a:t>
            </a:r>
          </a:p>
          <a:p>
            <a:pPr lvl="1" fontAlgn="base">
              <a:lnSpc>
                <a:spcPct val="120000"/>
              </a:lnSpc>
            </a:pPr>
            <a:r>
              <a:rPr lang="en-US" dirty="0"/>
              <a:t>Example: On February 15, 2020, Company A decreased the salaries of employees making $75,000 to $50,000. If Company A increases the salaries of those employees back to $75,000 by June 30, 2020, there will be no penalty regarding the amount of loan forgiveness.</a:t>
            </a:r>
          </a:p>
          <a:p>
            <a:pPr>
              <a:lnSpc>
                <a:spcPct val="120000"/>
              </a:lnSpc>
            </a:pPr>
            <a:r>
              <a:rPr lang="en-US" dirty="0"/>
              <a:t>Keep in mind that this possible reduction in loan forgiveness applies only to employees who make less than $100,000 per year.</a:t>
            </a:r>
          </a:p>
          <a:p>
            <a:pPr marL="0" indent="0">
              <a:buNone/>
            </a:pPr>
            <a:endParaRPr lang="en-US" dirty="0"/>
          </a:p>
        </p:txBody>
      </p:sp>
      <p:sp>
        <p:nvSpPr>
          <p:cNvPr id="3" name="Title 2">
            <a:extLst>
              <a:ext uri="{FF2B5EF4-FFF2-40B4-BE49-F238E27FC236}">
                <a16:creationId xmlns:a16="http://schemas.microsoft.com/office/drawing/2014/main" id="{37ACECEC-9FC8-4E0F-A724-4390FA6BD746}"/>
              </a:ext>
            </a:extLst>
          </p:cNvPr>
          <p:cNvSpPr>
            <a:spLocks noGrp="1"/>
          </p:cNvSpPr>
          <p:nvPr>
            <p:ph type="title"/>
          </p:nvPr>
        </p:nvSpPr>
        <p:spPr/>
        <p:txBody>
          <a:bodyPr/>
          <a:lstStyle/>
          <a:p>
            <a:r>
              <a:rPr lang="en-US" dirty="0"/>
              <a:t>Repairing Reductions in Payroll</a:t>
            </a:r>
          </a:p>
        </p:txBody>
      </p:sp>
      <p:sp>
        <p:nvSpPr>
          <p:cNvPr id="6" name="Footer Placeholder 5">
            <a:extLst>
              <a:ext uri="{FF2B5EF4-FFF2-40B4-BE49-F238E27FC236}">
                <a16:creationId xmlns:a16="http://schemas.microsoft.com/office/drawing/2014/main" id="{12ADA6F8-7CDF-4DD8-96A8-7D5C124A9002}"/>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dirty="0">
                <a:ln>
                  <a:noFill/>
                </a:ln>
                <a:solidFill>
                  <a:srgbClr val="44546A"/>
                </a:solidFill>
                <a:effectLst/>
                <a:uLnTx/>
                <a:uFillTx/>
                <a:latin typeface="Georgia" panose="02040502050405020303" pitchFamily="18" charset="0"/>
                <a:ea typeface="+mn-ea"/>
                <a:cs typeface="+mn-cs"/>
              </a:rPr>
              <a:t>© 2020 / 8</a:t>
            </a:r>
          </a:p>
        </p:txBody>
      </p:sp>
    </p:spTree>
    <p:extLst>
      <p:ext uri="{BB962C8B-B14F-4D97-AF65-F5344CB8AC3E}">
        <p14:creationId xmlns:p14="http://schemas.microsoft.com/office/powerpoint/2010/main" val="35898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6E4AF5-5EE4-43E7-8A02-92FBACA6A52C}"/>
              </a:ext>
            </a:extLst>
          </p:cNvPr>
          <p:cNvSpPr>
            <a:spLocks noGrp="1"/>
          </p:cNvSpPr>
          <p:nvPr>
            <p:ph idx="1"/>
          </p:nvPr>
        </p:nvSpPr>
        <p:spPr/>
        <p:txBody>
          <a:bodyPr>
            <a:normAutofit/>
          </a:bodyPr>
          <a:lstStyle/>
          <a:p>
            <a:pPr fontAlgn="base">
              <a:lnSpc>
                <a:spcPct val="120000"/>
              </a:lnSpc>
            </a:pPr>
            <a:r>
              <a:rPr lang="en-US" dirty="0"/>
              <a:t>Under the CARES Act, borrowers are required to “make a good faith certification . . . that the uncertainty of current economic conditions makes necessary the loan request to support the ongoing operations of the eligible recipient.” </a:t>
            </a:r>
          </a:p>
          <a:p>
            <a:pPr fontAlgn="base">
              <a:lnSpc>
                <a:spcPct val="120000"/>
              </a:lnSpc>
            </a:pPr>
            <a:r>
              <a:rPr lang="en-US" dirty="0"/>
              <a:t>After first round of funding, media stories about how publicly-traded companies had taken PPP loans</a:t>
            </a:r>
          </a:p>
          <a:p>
            <a:pPr fontAlgn="base">
              <a:lnSpc>
                <a:spcPct val="120000"/>
              </a:lnSpc>
            </a:pPr>
            <a:r>
              <a:rPr lang="en-US" dirty="0"/>
              <a:t>SBA and Treasury issue post-hoc informal guidance and formal guidance through Interim Final Rule</a:t>
            </a:r>
          </a:p>
          <a:p>
            <a:pPr fontAlgn="base">
              <a:lnSpc>
                <a:spcPct val="120000"/>
              </a:lnSpc>
            </a:pPr>
            <a:r>
              <a:rPr lang="en-US" dirty="0"/>
              <a:t>Guidance designed to respond to media stories and political concerns about the nature, size, and need of PPP Loan recipients</a:t>
            </a:r>
          </a:p>
          <a:p>
            <a:pPr lvl="1" fontAlgn="base">
              <a:lnSpc>
                <a:spcPct val="120000"/>
              </a:lnSpc>
            </a:pPr>
            <a:endParaRPr lang="en-US" dirty="0"/>
          </a:p>
          <a:p>
            <a:pPr marL="0" indent="0">
              <a:buNone/>
            </a:pPr>
            <a:endParaRPr lang="en-US" dirty="0"/>
          </a:p>
        </p:txBody>
      </p:sp>
      <p:sp>
        <p:nvSpPr>
          <p:cNvPr id="3" name="Title 2">
            <a:extLst>
              <a:ext uri="{FF2B5EF4-FFF2-40B4-BE49-F238E27FC236}">
                <a16:creationId xmlns:a16="http://schemas.microsoft.com/office/drawing/2014/main" id="{37ACECEC-9FC8-4E0F-A724-4390FA6BD746}"/>
              </a:ext>
            </a:extLst>
          </p:cNvPr>
          <p:cNvSpPr>
            <a:spLocks noGrp="1"/>
          </p:cNvSpPr>
          <p:nvPr>
            <p:ph type="title"/>
          </p:nvPr>
        </p:nvSpPr>
        <p:spPr/>
        <p:txBody>
          <a:bodyPr/>
          <a:lstStyle/>
          <a:p>
            <a:r>
              <a:rPr lang="en-US" dirty="0"/>
              <a:t>Good Faith Certification</a:t>
            </a:r>
          </a:p>
        </p:txBody>
      </p:sp>
      <p:sp>
        <p:nvSpPr>
          <p:cNvPr id="6" name="Footer Placeholder 5">
            <a:extLst>
              <a:ext uri="{FF2B5EF4-FFF2-40B4-BE49-F238E27FC236}">
                <a16:creationId xmlns:a16="http://schemas.microsoft.com/office/drawing/2014/main" id="{76E1E8B6-6860-4F28-A3AF-B2C33AA887A4}"/>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dirty="0">
                <a:ln>
                  <a:noFill/>
                </a:ln>
                <a:solidFill>
                  <a:srgbClr val="44546A"/>
                </a:solidFill>
                <a:effectLst/>
                <a:uLnTx/>
                <a:uFillTx/>
                <a:latin typeface="Georgia" panose="02040502050405020303" pitchFamily="18" charset="0"/>
                <a:ea typeface="+mn-ea"/>
                <a:cs typeface="+mn-cs"/>
              </a:rPr>
              <a:t>© 2020 / 9</a:t>
            </a:r>
          </a:p>
        </p:txBody>
      </p:sp>
    </p:spTree>
    <p:extLst>
      <p:ext uri="{BB962C8B-B14F-4D97-AF65-F5344CB8AC3E}">
        <p14:creationId xmlns:p14="http://schemas.microsoft.com/office/powerpoint/2010/main" val="131041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6E4AF5-5EE4-43E7-8A02-92FBACA6A52C}"/>
              </a:ext>
            </a:extLst>
          </p:cNvPr>
          <p:cNvSpPr>
            <a:spLocks noGrp="1"/>
          </p:cNvSpPr>
          <p:nvPr>
            <p:ph idx="1"/>
          </p:nvPr>
        </p:nvSpPr>
        <p:spPr/>
        <p:txBody>
          <a:bodyPr>
            <a:normAutofit fontScale="92500" lnSpcReduction="20000"/>
          </a:bodyPr>
          <a:lstStyle/>
          <a:p>
            <a:pPr fontAlgn="base">
              <a:lnSpc>
                <a:spcPct val="120000"/>
              </a:lnSpc>
            </a:pPr>
            <a:r>
              <a:rPr lang="en-US" dirty="0"/>
              <a:t>SBA and Treasury issued additional guidance in the form of FAQ No. 31. </a:t>
            </a:r>
          </a:p>
          <a:p>
            <a:pPr lvl="1" fontAlgn="base">
              <a:lnSpc>
                <a:spcPct val="120000"/>
              </a:lnSpc>
            </a:pPr>
            <a:r>
              <a:rPr lang="en-US" dirty="0"/>
              <a:t>Adds a new standard for receiving a loan, namely that borrowers must “assess their economic need for a PPP loan.” </a:t>
            </a:r>
          </a:p>
          <a:p>
            <a:pPr lvl="1" fontAlgn="base">
              <a:lnSpc>
                <a:spcPct val="120000"/>
              </a:lnSpc>
            </a:pPr>
            <a:r>
              <a:rPr lang="en-US" dirty="0"/>
              <a:t>Borrowers must “tak[e] into account their current business activity and their ability to access other sources of liquidity sufficient to support their ongoing operations in a manner that is not significantly detrimental to the business.”  </a:t>
            </a:r>
          </a:p>
          <a:p>
            <a:pPr lvl="1" fontAlgn="base">
              <a:lnSpc>
                <a:spcPct val="120000"/>
              </a:lnSpc>
            </a:pPr>
            <a:r>
              <a:rPr lang="en-US" dirty="0"/>
              <a:t>For example, publicly-traded companies with “substantial market value and access to capital markets” and notes that “such a company should be prepared to demonstrate to the SBA, upon request, the basis for its certification.” </a:t>
            </a:r>
          </a:p>
          <a:p>
            <a:pPr fontAlgn="base">
              <a:lnSpc>
                <a:spcPct val="120000"/>
              </a:lnSpc>
            </a:pPr>
            <a:r>
              <a:rPr lang="en-US" dirty="0"/>
              <a:t>SBA Rule on April 24: </a:t>
            </a:r>
          </a:p>
          <a:p>
            <a:pPr lvl="1" fontAlgn="base">
              <a:lnSpc>
                <a:spcPct val="120000"/>
              </a:lnSpc>
            </a:pPr>
            <a:r>
              <a:rPr lang="en-US" dirty="0"/>
              <a:t>Provides safe harbor for recipients of loan in light of Certification Guidance </a:t>
            </a:r>
          </a:p>
          <a:p>
            <a:pPr lvl="1" fontAlgn="base">
              <a:lnSpc>
                <a:spcPct val="120000"/>
              </a:lnSpc>
            </a:pPr>
            <a:r>
              <a:rPr lang="en-US" dirty="0"/>
              <a:t>Can return loan by May 7 and deemed to still be in good faith</a:t>
            </a:r>
          </a:p>
          <a:p>
            <a:pPr fontAlgn="base">
              <a:lnSpc>
                <a:spcPct val="120000"/>
              </a:lnSpc>
            </a:pPr>
            <a:endParaRPr lang="en-US" dirty="0"/>
          </a:p>
          <a:p>
            <a:pPr fontAlgn="base">
              <a:lnSpc>
                <a:spcPct val="120000"/>
              </a:lnSpc>
            </a:pPr>
            <a:endParaRPr lang="en-US" dirty="0"/>
          </a:p>
          <a:p>
            <a:pPr marL="0" indent="0">
              <a:buNone/>
            </a:pPr>
            <a:endParaRPr lang="en-US" dirty="0"/>
          </a:p>
        </p:txBody>
      </p:sp>
      <p:sp>
        <p:nvSpPr>
          <p:cNvPr id="3" name="Title 2">
            <a:extLst>
              <a:ext uri="{FF2B5EF4-FFF2-40B4-BE49-F238E27FC236}">
                <a16:creationId xmlns:a16="http://schemas.microsoft.com/office/drawing/2014/main" id="{37ACECEC-9FC8-4E0F-A724-4390FA6BD746}"/>
              </a:ext>
            </a:extLst>
          </p:cNvPr>
          <p:cNvSpPr>
            <a:spLocks noGrp="1"/>
          </p:cNvSpPr>
          <p:nvPr>
            <p:ph type="title"/>
          </p:nvPr>
        </p:nvSpPr>
        <p:spPr>
          <a:xfrm>
            <a:off x="1533321" y="223877"/>
            <a:ext cx="9155000" cy="992924"/>
          </a:xfrm>
        </p:spPr>
        <p:txBody>
          <a:bodyPr/>
          <a:lstStyle/>
          <a:p>
            <a:r>
              <a:rPr lang="en-US" dirty="0"/>
              <a:t>Good Faith Certification: FAQ and Rule</a:t>
            </a:r>
          </a:p>
        </p:txBody>
      </p:sp>
      <p:sp>
        <p:nvSpPr>
          <p:cNvPr id="6" name="Footer Placeholder 5">
            <a:extLst>
              <a:ext uri="{FF2B5EF4-FFF2-40B4-BE49-F238E27FC236}">
                <a16:creationId xmlns:a16="http://schemas.microsoft.com/office/drawing/2014/main" id="{90643798-086B-41FF-89FC-82B8AD93E35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dirty="0">
                <a:ln>
                  <a:noFill/>
                </a:ln>
                <a:solidFill>
                  <a:srgbClr val="44546A"/>
                </a:solidFill>
                <a:effectLst/>
                <a:uLnTx/>
                <a:uFillTx/>
                <a:latin typeface="Georgia" panose="02040502050405020303" pitchFamily="18" charset="0"/>
                <a:ea typeface="+mn-ea"/>
                <a:cs typeface="+mn-cs"/>
              </a:rPr>
              <a:t>© 2020 / 10</a:t>
            </a:r>
          </a:p>
        </p:txBody>
      </p:sp>
    </p:spTree>
    <p:extLst>
      <p:ext uri="{BB962C8B-B14F-4D97-AF65-F5344CB8AC3E}">
        <p14:creationId xmlns:p14="http://schemas.microsoft.com/office/powerpoint/2010/main" val="268631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6E4AF5-5EE4-43E7-8A02-92FBACA6A52C}"/>
              </a:ext>
            </a:extLst>
          </p:cNvPr>
          <p:cNvSpPr>
            <a:spLocks noGrp="1"/>
          </p:cNvSpPr>
          <p:nvPr>
            <p:ph idx="1"/>
          </p:nvPr>
        </p:nvSpPr>
        <p:spPr/>
        <p:txBody>
          <a:bodyPr>
            <a:normAutofit/>
          </a:bodyPr>
          <a:lstStyle/>
          <a:p>
            <a:pPr fontAlgn="base">
              <a:lnSpc>
                <a:spcPct val="120000"/>
              </a:lnSpc>
            </a:pPr>
            <a:r>
              <a:rPr lang="en-US" sz="2400" dirty="0"/>
              <a:t>Document need for the loan</a:t>
            </a:r>
          </a:p>
          <a:p>
            <a:pPr lvl="1" fontAlgn="base">
              <a:lnSpc>
                <a:spcPct val="120000"/>
              </a:lnSpc>
            </a:pPr>
            <a:r>
              <a:rPr lang="en-US" sz="2400" dirty="0"/>
              <a:t>Forecasts and models</a:t>
            </a:r>
          </a:p>
          <a:p>
            <a:pPr lvl="1" fontAlgn="base">
              <a:lnSpc>
                <a:spcPct val="120000"/>
              </a:lnSpc>
            </a:pPr>
            <a:r>
              <a:rPr lang="en-US" sz="2400" dirty="0"/>
              <a:t>Demonstration of need in the event of declining revenue</a:t>
            </a:r>
          </a:p>
          <a:p>
            <a:pPr fontAlgn="base">
              <a:lnSpc>
                <a:spcPct val="120000"/>
              </a:lnSpc>
            </a:pPr>
            <a:r>
              <a:rPr lang="en-US" sz="2400" dirty="0"/>
              <a:t>Addressing economic uncertainty</a:t>
            </a:r>
          </a:p>
          <a:p>
            <a:pPr fontAlgn="base">
              <a:lnSpc>
                <a:spcPct val="120000"/>
              </a:lnSpc>
            </a:pPr>
            <a:r>
              <a:rPr lang="en-US" sz="2400" dirty="0"/>
              <a:t>Understand and explain relative access to other sources of liquidity</a:t>
            </a:r>
          </a:p>
          <a:p>
            <a:pPr fontAlgn="base">
              <a:lnSpc>
                <a:spcPct val="120000"/>
              </a:lnSpc>
            </a:pPr>
            <a:r>
              <a:rPr lang="en-US" sz="2400" dirty="0"/>
              <a:t>Explain detriment to ongoing business operations</a:t>
            </a:r>
          </a:p>
          <a:p>
            <a:pPr marL="0" indent="0" fontAlgn="base">
              <a:lnSpc>
                <a:spcPct val="120000"/>
              </a:lnSpc>
              <a:buNone/>
            </a:pPr>
            <a:endParaRPr lang="en-US" dirty="0"/>
          </a:p>
          <a:p>
            <a:pPr fontAlgn="base">
              <a:lnSpc>
                <a:spcPct val="120000"/>
              </a:lnSpc>
            </a:pPr>
            <a:endParaRPr lang="en-US" dirty="0"/>
          </a:p>
          <a:p>
            <a:pPr marL="0" indent="0">
              <a:buNone/>
            </a:pPr>
            <a:endParaRPr lang="en-US" dirty="0"/>
          </a:p>
        </p:txBody>
      </p:sp>
      <p:sp>
        <p:nvSpPr>
          <p:cNvPr id="3" name="Title 2">
            <a:extLst>
              <a:ext uri="{FF2B5EF4-FFF2-40B4-BE49-F238E27FC236}">
                <a16:creationId xmlns:a16="http://schemas.microsoft.com/office/drawing/2014/main" id="{37ACECEC-9FC8-4E0F-A724-4390FA6BD746}"/>
              </a:ext>
            </a:extLst>
          </p:cNvPr>
          <p:cNvSpPr>
            <a:spLocks noGrp="1"/>
          </p:cNvSpPr>
          <p:nvPr>
            <p:ph type="title"/>
          </p:nvPr>
        </p:nvSpPr>
        <p:spPr>
          <a:xfrm>
            <a:off x="1533321" y="223877"/>
            <a:ext cx="9155000" cy="992924"/>
          </a:xfrm>
        </p:spPr>
        <p:txBody>
          <a:bodyPr/>
          <a:lstStyle/>
          <a:p>
            <a:r>
              <a:rPr lang="en-US" dirty="0"/>
              <a:t>Good Faith Certification: Best Practices</a:t>
            </a:r>
          </a:p>
        </p:txBody>
      </p:sp>
      <p:sp>
        <p:nvSpPr>
          <p:cNvPr id="6" name="Footer Placeholder 5">
            <a:extLst>
              <a:ext uri="{FF2B5EF4-FFF2-40B4-BE49-F238E27FC236}">
                <a16:creationId xmlns:a16="http://schemas.microsoft.com/office/drawing/2014/main" id="{496C5473-5B24-4B69-BD2B-DA6FB3C748C9}"/>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dirty="0">
                <a:ln>
                  <a:noFill/>
                </a:ln>
                <a:solidFill>
                  <a:srgbClr val="44546A"/>
                </a:solidFill>
                <a:effectLst/>
                <a:uLnTx/>
                <a:uFillTx/>
                <a:latin typeface="Georgia" panose="02040502050405020303" pitchFamily="18" charset="0"/>
                <a:ea typeface="+mn-ea"/>
                <a:cs typeface="+mn-cs"/>
              </a:rPr>
              <a:t>© 2020 / 11</a:t>
            </a:r>
          </a:p>
        </p:txBody>
      </p:sp>
    </p:spTree>
    <p:extLst>
      <p:ext uri="{BB962C8B-B14F-4D97-AF65-F5344CB8AC3E}">
        <p14:creationId xmlns:p14="http://schemas.microsoft.com/office/powerpoint/2010/main" val="171132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67339F75-C081-414F-A88A-5586FA1A7B34}"/>
              </a:ext>
            </a:extLst>
          </p:cNvPr>
          <p:cNvSpPr>
            <a:spLocks noGrp="1"/>
          </p:cNvSpPr>
          <p:nvPr>
            <p:ph type="subTitle" idx="1"/>
          </p:nvPr>
        </p:nvSpPr>
        <p:spPr>
          <a:xfrm>
            <a:off x="4027774" y="5120337"/>
            <a:ext cx="9102519" cy="617395"/>
          </a:xfrm>
        </p:spPr>
        <p:txBody>
          <a:bodyPr/>
          <a:lstStyle/>
          <a:p>
            <a:r>
              <a:rPr lang="en-US" u="sng" dirty="0">
                <a:hlinkClick r:id="rId2"/>
              </a:rPr>
              <a:t>www.Venable.com</a:t>
            </a:r>
            <a:r>
              <a:rPr lang="en-US" u="sng">
                <a:hlinkClick r:id="rId2"/>
              </a:rPr>
              <a:t>/COVIDCFS</a:t>
            </a:r>
            <a:r>
              <a:rPr lang="en-US"/>
              <a:t> </a:t>
            </a:r>
            <a:endParaRPr lang="en-US">
              <a:solidFill>
                <a:schemeClr val="accent1"/>
              </a:solidFill>
              <a:hlinkClick r:id="" action="ppaction://noaction"/>
            </a:endParaRPr>
          </a:p>
          <a:p>
            <a:endParaRPr lang="en-US" dirty="0">
              <a:solidFill>
                <a:schemeClr val="accent1"/>
              </a:solidFill>
              <a:hlinkClick r:id="" action="ppaction://noaction"/>
            </a:endParaRPr>
          </a:p>
          <a:p>
            <a:r>
              <a:rPr lang="en-US" dirty="0">
                <a:solidFill>
                  <a:schemeClr val="accent1"/>
                </a:solidFill>
                <a:hlinkClick r:id="" action="ppaction://noaction"/>
              </a:rPr>
              <a:t>www.Venable.com</a:t>
            </a:r>
            <a:r>
              <a:rPr lang="en-US">
                <a:solidFill>
                  <a:schemeClr val="accent1"/>
                </a:solidFill>
                <a:hlinkClick r:id="" action="ppaction://noaction"/>
              </a:rPr>
              <a:t>/covid-19</a:t>
            </a:r>
            <a:r>
              <a:rPr lang="en-US">
                <a:solidFill>
                  <a:schemeClr val="accent1"/>
                </a:solidFill>
              </a:rPr>
              <a:t> </a:t>
            </a:r>
          </a:p>
        </p:txBody>
      </p:sp>
      <p:pic>
        <p:nvPicPr>
          <p:cNvPr id="2" name="Picture 1"/>
          <p:cNvPicPr>
            <a:picLocks noChangeAspect="1"/>
          </p:cNvPicPr>
          <p:nvPr/>
        </p:nvPicPr>
        <p:blipFill>
          <a:blip r:embed="rId3"/>
          <a:srcRect/>
          <a:stretch>
            <a:fillRect/>
          </a:stretch>
        </p:blipFill>
        <p:spPr>
          <a:xfrm>
            <a:off x="1397038" y="785814"/>
            <a:ext cx="9461462" cy="4143374"/>
          </a:xfrm>
          <a:prstGeom prst="rect">
            <a:avLst/>
          </a:prstGeom>
        </p:spPr>
      </p:pic>
    </p:spTree>
    <p:extLst>
      <p:ext uri="{BB962C8B-B14F-4D97-AF65-F5344CB8AC3E}">
        <p14:creationId xmlns:p14="http://schemas.microsoft.com/office/powerpoint/2010/main" val="2806743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#1</a:t>
            </a:r>
          </a:p>
        </p:txBody>
      </p:sp>
      <p:sp>
        <p:nvSpPr>
          <p:cNvPr id="5" name="Content Placeholder 4"/>
          <p:cNvSpPr>
            <a:spLocks noGrp="1"/>
          </p:cNvSpPr>
          <p:nvPr>
            <p:ph idx="1"/>
          </p:nvPr>
        </p:nvSpPr>
        <p:spPr/>
        <p:txBody>
          <a:bodyPr/>
          <a:lstStyle/>
          <a:p>
            <a:pPr marL="0" indent="0">
              <a:buNone/>
            </a:pPr>
            <a:r>
              <a:rPr lang="en-US" sz="2800" dirty="0"/>
              <a:t>Should I keep my PPP funds in a separate bank account for expense tracking purposes? </a:t>
            </a:r>
          </a:p>
        </p:txBody>
      </p:sp>
    </p:spTree>
    <p:extLst>
      <p:ext uri="{BB962C8B-B14F-4D97-AF65-F5344CB8AC3E}">
        <p14:creationId xmlns:p14="http://schemas.microsoft.com/office/powerpoint/2010/main" val="86931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#2</a:t>
            </a:r>
          </a:p>
        </p:txBody>
      </p:sp>
      <p:sp>
        <p:nvSpPr>
          <p:cNvPr id="5" name="Content Placeholder 4"/>
          <p:cNvSpPr>
            <a:spLocks noGrp="1"/>
          </p:cNvSpPr>
          <p:nvPr>
            <p:ph idx="1"/>
          </p:nvPr>
        </p:nvSpPr>
        <p:spPr/>
        <p:txBody>
          <a:bodyPr/>
          <a:lstStyle/>
          <a:p>
            <a:pPr marL="0" indent="0">
              <a:buNone/>
            </a:pPr>
            <a:r>
              <a:rPr lang="en-US" sz="2800" dirty="0"/>
              <a:t>Does forgiveness include interest on prior debt agreements other than mortgages? </a:t>
            </a:r>
          </a:p>
        </p:txBody>
      </p:sp>
    </p:spTree>
    <p:extLst>
      <p:ext uri="{BB962C8B-B14F-4D97-AF65-F5344CB8AC3E}">
        <p14:creationId xmlns:p14="http://schemas.microsoft.com/office/powerpoint/2010/main" val="255848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#3</a:t>
            </a:r>
          </a:p>
        </p:txBody>
      </p:sp>
      <p:sp>
        <p:nvSpPr>
          <p:cNvPr id="5" name="Content Placeholder 4"/>
          <p:cNvSpPr>
            <a:spLocks noGrp="1"/>
          </p:cNvSpPr>
          <p:nvPr>
            <p:ph idx="1"/>
          </p:nvPr>
        </p:nvSpPr>
        <p:spPr>
          <a:xfrm>
            <a:off x="609601" y="2535756"/>
            <a:ext cx="8915399" cy="3484796"/>
          </a:xfrm>
        </p:spPr>
        <p:txBody>
          <a:bodyPr/>
          <a:lstStyle/>
          <a:p>
            <a:pPr marL="0" indent="0">
              <a:buNone/>
            </a:pPr>
            <a:r>
              <a:rPr lang="en-US" sz="2800" dirty="0"/>
              <a:t>My agency has several employees compensated over 100K. How do I calculate their wages for forgiveness?</a:t>
            </a:r>
          </a:p>
        </p:txBody>
      </p:sp>
    </p:spTree>
    <p:extLst>
      <p:ext uri="{BB962C8B-B14F-4D97-AF65-F5344CB8AC3E}">
        <p14:creationId xmlns:p14="http://schemas.microsoft.com/office/powerpoint/2010/main" val="136562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#4</a:t>
            </a:r>
          </a:p>
        </p:txBody>
      </p:sp>
      <p:sp>
        <p:nvSpPr>
          <p:cNvPr id="5" name="Content Placeholder 4"/>
          <p:cNvSpPr>
            <a:spLocks noGrp="1"/>
          </p:cNvSpPr>
          <p:nvPr>
            <p:ph idx="1"/>
          </p:nvPr>
        </p:nvSpPr>
        <p:spPr>
          <a:xfrm>
            <a:off x="609601" y="2535756"/>
            <a:ext cx="8915399" cy="3484796"/>
          </a:xfrm>
        </p:spPr>
        <p:txBody>
          <a:bodyPr/>
          <a:lstStyle/>
          <a:p>
            <a:pPr marL="0" indent="0">
              <a:buNone/>
            </a:pPr>
            <a:r>
              <a:rPr lang="en-US" sz="2800" dirty="0"/>
              <a:t>What if our PPP funding occurred on a day after our current payroll cycle, and so in the next eight weeks we only have 3 semi-monthly payrolls. Can we move-up our fourth payroll by a couple of days to get into the eight-week window? Does it matter?</a:t>
            </a:r>
          </a:p>
        </p:txBody>
      </p:sp>
    </p:spTree>
    <p:extLst>
      <p:ext uri="{BB962C8B-B14F-4D97-AF65-F5344CB8AC3E}">
        <p14:creationId xmlns:p14="http://schemas.microsoft.com/office/powerpoint/2010/main" val="304359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4" name="Content Placeholder 10"/>
          <p:cNvGraphicFramePr>
            <a:graphicFrameLocks/>
          </p:cNvGraphicFramePr>
          <p:nvPr>
            <p:extLst>
              <p:ext uri="{D42A27DB-BD31-4B8C-83A1-F6EECF244321}">
                <p14:modId xmlns:p14="http://schemas.microsoft.com/office/powerpoint/2010/main" val="920613018"/>
              </p:ext>
            </p:extLst>
          </p:nvPr>
        </p:nvGraphicFramePr>
        <p:xfrm>
          <a:off x="981983" y="2080078"/>
          <a:ext cx="7662192" cy="3538843"/>
        </p:xfrm>
        <a:graphic>
          <a:graphicData uri="http://schemas.openxmlformats.org/drawingml/2006/table">
            <a:tbl>
              <a:tblPr>
                <a:tableStyleId>{5C22544A-7EE6-4342-B048-85BDC9FD1C3A}</a:tableStyleId>
              </a:tblPr>
              <a:tblGrid>
                <a:gridCol w="749423">
                  <a:extLst>
                    <a:ext uri="{9D8B030D-6E8A-4147-A177-3AD203B41FA5}">
                      <a16:colId xmlns:a16="http://schemas.microsoft.com/office/drawing/2014/main" val="20000"/>
                    </a:ext>
                  </a:extLst>
                </a:gridCol>
                <a:gridCol w="6912769">
                  <a:extLst>
                    <a:ext uri="{9D8B030D-6E8A-4147-A177-3AD203B41FA5}">
                      <a16:colId xmlns:a16="http://schemas.microsoft.com/office/drawing/2014/main" val="20001"/>
                    </a:ext>
                  </a:extLst>
                </a:gridCol>
              </a:tblGrid>
              <a:tr h="505549">
                <a:tc>
                  <a:txBody>
                    <a:bodyPr/>
                    <a:lstStyle/>
                    <a:p>
                      <a:pPr algn="ctr"/>
                      <a:r>
                        <a:rPr lang="en-US" sz="1900" dirty="0">
                          <a:solidFill>
                            <a:schemeClr val="tx2"/>
                          </a:solidFill>
                          <a:latin typeface="+mj-lt"/>
                        </a:rPr>
                        <a:t>01</a:t>
                      </a:r>
                      <a:endParaRPr lang="en-GB" sz="1900" dirty="0">
                        <a:solidFill>
                          <a:schemeClr val="tx2"/>
                        </a:solidFill>
                        <a:latin typeface="+mj-lt"/>
                      </a:endParaRPr>
                    </a:p>
                  </a:txBody>
                  <a:tcPr marL="0" marR="0" marT="72000" marB="72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900" b="1" dirty="0">
                          <a:solidFill>
                            <a:schemeClr val="tx1"/>
                          </a:solidFill>
                        </a:rPr>
                        <a:t>Welcome</a:t>
                      </a:r>
                      <a:endParaRPr lang="en-GB" sz="1900" b="1" dirty="0">
                        <a:solidFill>
                          <a:schemeClr val="tx1"/>
                        </a:solidFill>
                      </a:endParaRPr>
                    </a:p>
                  </a:txBody>
                  <a:tcPr marL="0" marR="0" marT="72000" marB="72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5549">
                <a:tc>
                  <a:txBody>
                    <a:bodyPr/>
                    <a:lstStyle/>
                    <a:p>
                      <a:pPr algn="ctr"/>
                      <a:r>
                        <a:rPr lang="en-US" sz="1900" dirty="0">
                          <a:solidFill>
                            <a:schemeClr val="tx2"/>
                          </a:solidFill>
                          <a:latin typeface="+mj-lt"/>
                        </a:rPr>
                        <a:t>02</a:t>
                      </a:r>
                      <a:endParaRPr lang="en-GB" sz="1900" dirty="0">
                        <a:solidFill>
                          <a:schemeClr val="tx2"/>
                        </a:solidFill>
                        <a:latin typeface="+mj-lt"/>
                      </a:endParaRPr>
                    </a:p>
                  </a:txBody>
                  <a:tcPr marL="0" marR="0" marT="72000" marB="72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900" b="1" dirty="0">
                          <a:solidFill>
                            <a:schemeClr val="tx1"/>
                          </a:solidFill>
                        </a:rPr>
                        <a:t>Washington, DC Update</a:t>
                      </a:r>
                    </a:p>
                  </a:txBody>
                  <a:tcPr marL="0" marR="0" marT="72000" marB="72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5549">
                <a:tc>
                  <a:txBody>
                    <a:bodyPr/>
                    <a:lstStyle/>
                    <a:p>
                      <a:pPr algn="ctr"/>
                      <a:r>
                        <a:rPr lang="en-US" sz="1900" dirty="0">
                          <a:solidFill>
                            <a:schemeClr val="tx2"/>
                          </a:solidFill>
                          <a:latin typeface="+mj-lt"/>
                        </a:rPr>
                        <a:t>03</a:t>
                      </a:r>
                      <a:endParaRPr lang="en-GB" sz="1900" dirty="0">
                        <a:solidFill>
                          <a:schemeClr val="tx2"/>
                        </a:solidFill>
                        <a:latin typeface="+mj-lt"/>
                      </a:endParaRP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900" b="1" dirty="0">
                          <a:solidFill>
                            <a:schemeClr val="tx1"/>
                          </a:solidFill>
                        </a:rPr>
                        <a:t>PPP Update</a:t>
                      </a: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5549">
                <a:tc>
                  <a:txBody>
                    <a:bodyPr/>
                    <a:lstStyle/>
                    <a:p>
                      <a:pPr algn="ctr"/>
                      <a:r>
                        <a:rPr lang="en-US" sz="1900" dirty="0">
                          <a:solidFill>
                            <a:schemeClr val="tx2"/>
                          </a:solidFill>
                          <a:latin typeface="+mj-lt"/>
                        </a:rPr>
                        <a:t>04</a:t>
                      </a:r>
                      <a:endParaRPr lang="en-GB" sz="1900" dirty="0">
                        <a:solidFill>
                          <a:schemeClr val="tx2"/>
                        </a:solidFill>
                        <a:latin typeface="+mj-lt"/>
                      </a:endParaRP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900" b="1" dirty="0">
                          <a:solidFill>
                            <a:schemeClr val="tx1"/>
                          </a:solidFill>
                        </a:rPr>
                        <a:t>Questions </a:t>
                      </a: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5549">
                <a:tc>
                  <a:txBody>
                    <a:bodyPr/>
                    <a:lstStyle/>
                    <a:p>
                      <a:pPr algn="ctr"/>
                      <a:r>
                        <a:rPr lang="en-US" sz="1900" dirty="0">
                          <a:solidFill>
                            <a:schemeClr val="tx2"/>
                          </a:solidFill>
                          <a:latin typeface="+mj-lt"/>
                        </a:rPr>
                        <a:t>05</a:t>
                      </a:r>
                      <a:endParaRPr lang="en-GB" sz="1900" dirty="0">
                        <a:solidFill>
                          <a:schemeClr val="tx2"/>
                        </a:solidFill>
                        <a:latin typeface="+mj-lt"/>
                      </a:endParaRP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solidFill>
                            <a:schemeClr val="tx1"/>
                          </a:solidFill>
                        </a:rPr>
                        <a:t>Closing</a:t>
                      </a:r>
                      <a:endParaRPr lang="en-GB" sz="1900" b="1" dirty="0">
                        <a:solidFill>
                          <a:schemeClr val="tx1"/>
                        </a:solidFill>
                      </a:endParaRP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5549">
                <a:tc>
                  <a:txBody>
                    <a:bodyPr/>
                    <a:lstStyle/>
                    <a:p>
                      <a:pPr algn="ctr"/>
                      <a:endParaRPr lang="en-GB" sz="1900" dirty="0">
                        <a:solidFill>
                          <a:schemeClr val="tx2"/>
                        </a:solidFill>
                        <a:latin typeface="+mj-lt"/>
                      </a:endParaRP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900" dirty="0">
                        <a:solidFill>
                          <a:schemeClr val="tx1"/>
                        </a:solidFill>
                      </a:endParaRP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5549">
                <a:tc>
                  <a:txBody>
                    <a:bodyPr/>
                    <a:lstStyle/>
                    <a:p>
                      <a:pPr algn="ctr"/>
                      <a:endParaRPr lang="en-GB" sz="1900" dirty="0">
                        <a:solidFill>
                          <a:schemeClr val="tx2"/>
                        </a:solidFill>
                        <a:latin typeface="+mj-lt"/>
                      </a:endParaRP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900" dirty="0">
                        <a:solidFill>
                          <a:schemeClr val="tx1"/>
                        </a:solidFill>
                      </a:endParaRP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FD0BE376-8D0E-5840-BFB0-3B62213DBAAC}"/>
              </a:ext>
            </a:extLst>
          </p:cNvPr>
          <p:cNvSpPr txBox="1"/>
          <p:nvPr/>
        </p:nvSpPr>
        <p:spPr>
          <a:xfrm>
            <a:off x="11277600" y="6274676"/>
            <a:ext cx="136699" cy="184666"/>
          </a:xfrm>
          <a:prstGeom prst="rect">
            <a:avLst/>
          </a:prstGeom>
          <a:noFill/>
        </p:spPr>
        <p:txBody>
          <a:bodyPr wrap="square" lIns="0" tIns="0" rIns="0" bIns="0" rtlCol="0">
            <a:spAutoFit/>
          </a:bodyPr>
          <a:lstStyle/>
          <a:p>
            <a:endParaRPr lang="en-US" sz="1200" dirty="0"/>
          </a:p>
        </p:txBody>
      </p:sp>
    </p:spTree>
    <p:extLst>
      <p:ext uri="{BB962C8B-B14F-4D97-AF65-F5344CB8AC3E}">
        <p14:creationId xmlns:p14="http://schemas.microsoft.com/office/powerpoint/2010/main" val="135599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#5</a:t>
            </a:r>
          </a:p>
        </p:txBody>
      </p:sp>
      <p:sp>
        <p:nvSpPr>
          <p:cNvPr id="5" name="Content Placeholder 4"/>
          <p:cNvSpPr>
            <a:spLocks noGrp="1"/>
          </p:cNvSpPr>
          <p:nvPr>
            <p:ph idx="1"/>
          </p:nvPr>
        </p:nvSpPr>
        <p:spPr/>
        <p:txBody>
          <a:bodyPr/>
          <a:lstStyle/>
          <a:p>
            <a:pPr marL="0" indent="0">
              <a:buNone/>
            </a:pPr>
            <a:r>
              <a:rPr lang="en-US" sz="2800" dirty="0"/>
              <a:t>If I spend more than 25% of my PPP funds on overhead, will that reduce my forgiveness, even if my overhead expenses went-up during the eight-week period?</a:t>
            </a:r>
          </a:p>
          <a:p>
            <a:pPr marL="0" indent="0">
              <a:buNone/>
            </a:pPr>
            <a:endParaRPr lang="en-US" sz="2800" dirty="0"/>
          </a:p>
        </p:txBody>
      </p:sp>
    </p:spTree>
    <p:extLst>
      <p:ext uri="{BB962C8B-B14F-4D97-AF65-F5344CB8AC3E}">
        <p14:creationId xmlns:p14="http://schemas.microsoft.com/office/powerpoint/2010/main" val="2126516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#6</a:t>
            </a:r>
          </a:p>
        </p:txBody>
      </p:sp>
      <p:sp>
        <p:nvSpPr>
          <p:cNvPr id="5" name="Content Placeholder 4"/>
          <p:cNvSpPr>
            <a:spLocks noGrp="1"/>
          </p:cNvSpPr>
          <p:nvPr>
            <p:ph idx="1"/>
          </p:nvPr>
        </p:nvSpPr>
        <p:spPr/>
        <p:txBody>
          <a:bodyPr/>
          <a:lstStyle/>
          <a:p>
            <a:pPr marL="0" indent="0">
              <a:buNone/>
            </a:pPr>
            <a:r>
              <a:rPr lang="en-US" sz="2800" dirty="0"/>
              <a:t>My landlord reduced our rent by 50% starting one week after I received the PPP funds, but we have to pay back the difference at the end of three months. Can I count those future costs against the eight-week forgiveness period, as the expense was “incurred” during the eight-week period? </a:t>
            </a:r>
          </a:p>
        </p:txBody>
      </p:sp>
    </p:spTree>
    <p:extLst>
      <p:ext uri="{BB962C8B-B14F-4D97-AF65-F5344CB8AC3E}">
        <p14:creationId xmlns:p14="http://schemas.microsoft.com/office/powerpoint/2010/main" val="368183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#7</a:t>
            </a:r>
          </a:p>
        </p:txBody>
      </p:sp>
      <p:sp>
        <p:nvSpPr>
          <p:cNvPr id="5" name="Content Placeholder 4"/>
          <p:cNvSpPr>
            <a:spLocks noGrp="1"/>
          </p:cNvSpPr>
          <p:nvPr>
            <p:ph idx="1"/>
          </p:nvPr>
        </p:nvSpPr>
        <p:spPr/>
        <p:txBody>
          <a:bodyPr/>
          <a:lstStyle/>
          <a:p>
            <a:pPr marL="0" indent="0">
              <a:buNone/>
            </a:pPr>
            <a:r>
              <a:rPr lang="en-US" sz="2800" dirty="0"/>
              <a:t>I’ve kept the number of employees on my payroll the same, but I’ve lowered some salaries and raised others. While my total payroll is the same, the allocation of wages is not. Will this impact my forgiveness? </a:t>
            </a:r>
          </a:p>
        </p:txBody>
      </p:sp>
    </p:spTree>
    <p:extLst>
      <p:ext uri="{BB962C8B-B14F-4D97-AF65-F5344CB8AC3E}">
        <p14:creationId xmlns:p14="http://schemas.microsoft.com/office/powerpoint/2010/main" val="3541062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#8</a:t>
            </a:r>
          </a:p>
        </p:txBody>
      </p:sp>
      <p:sp>
        <p:nvSpPr>
          <p:cNvPr id="5" name="Content Placeholder 4"/>
          <p:cNvSpPr>
            <a:spLocks noGrp="1"/>
          </p:cNvSpPr>
          <p:nvPr>
            <p:ph idx="1"/>
          </p:nvPr>
        </p:nvSpPr>
        <p:spPr/>
        <p:txBody>
          <a:bodyPr/>
          <a:lstStyle/>
          <a:p>
            <a:pPr marL="0" indent="0">
              <a:buNone/>
            </a:pPr>
            <a:r>
              <a:rPr lang="en-US" sz="2800" dirty="0"/>
              <a:t>I’ve had some employees come to me to ask me to lay them off, and then rehire them later in the year, as they’ve calculated that they can receive more money with the expanded UI compensation. Will this still be counted against my forgiveness? </a:t>
            </a:r>
          </a:p>
        </p:txBody>
      </p:sp>
    </p:spTree>
    <p:extLst>
      <p:ext uri="{BB962C8B-B14F-4D97-AF65-F5344CB8AC3E}">
        <p14:creationId xmlns:p14="http://schemas.microsoft.com/office/powerpoint/2010/main" val="3026979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#9</a:t>
            </a:r>
          </a:p>
        </p:txBody>
      </p:sp>
      <p:sp>
        <p:nvSpPr>
          <p:cNvPr id="5" name="Content Placeholder 4"/>
          <p:cNvSpPr>
            <a:spLocks noGrp="1"/>
          </p:cNvSpPr>
          <p:nvPr>
            <p:ph idx="1"/>
          </p:nvPr>
        </p:nvSpPr>
        <p:spPr/>
        <p:txBody>
          <a:bodyPr/>
          <a:lstStyle/>
          <a:p>
            <a:pPr marL="0" indent="0">
              <a:buNone/>
            </a:pPr>
            <a:r>
              <a:rPr lang="en-US" sz="2800" dirty="0"/>
              <a:t>Will any loan forgiveness I receive be taxed as gross income by the IRS? Will it be taxed by the state? </a:t>
            </a:r>
          </a:p>
        </p:txBody>
      </p:sp>
    </p:spTree>
    <p:extLst>
      <p:ext uri="{BB962C8B-B14F-4D97-AF65-F5344CB8AC3E}">
        <p14:creationId xmlns:p14="http://schemas.microsoft.com/office/powerpoint/2010/main" val="3059930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#10</a:t>
            </a:r>
          </a:p>
        </p:txBody>
      </p:sp>
      <p:sp>
        <p:nvSpPr>
          <p:cNvPr id="5" name="Content Placeholder 4"/>
          <p:cNvSpPr>
            <a:spLocks noGrp="1"/>
          </p:cNvSpPr>
          <p:nvPr>
            <p:ph idx="1"/>
          </p:nvPr>
        </p:nvSpPr>
        <p:spPr/>
        <p:txBody>
          <a:bodyPr/>
          <a:lstStyle/>
          <a:p>
            <a:pPr marL="0" indent="0">
              <a:buNone/>
            </a:pPr>
            <a:r>
              <a:rPr lang="en-US" sz="2800" dirty="0"/>
              <a:t>My agency had a pre-existing SBA 7(a) loan before the announcement of the PPP loans. Can I refinance that loan into a PPP loan? </a:t>
            </a:r>
          </a:p>
        </p:txBody>
      </p:sp>
    </p:spTree>
    <p:extLst>
      <p:ext uri="{BB962C8B-B14F-4D97-AF65-F5344CB8AC3E}">
        <p14:creationId xmlns:p14="http://schemas.microsoft.com/office/powerpoint/2010/main" val="37313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#11</a:t>
            </a:r>
          </a:p>
        </p:txBody>
      </p:sp>
      <p:sp>
        <p:nvSpPr>
          <p:cNvPr id="5" name="Content Placeholder 4"/>
          <p:cNvSpPr>
            <a:spLocks noGrp="1"/>
          </p:cNvSpPr>
          <p:nvPr>
            <p:ph idx="1"/>
          </p:nvPr>
        </p:nvSpPr>
        <p:spPr/>
        <p:txBody>
          <a:bodyPr/>
          <a:lstStyle/>
          <a:p>
            <a:pPr marL="0" indent="0">
              <a:buNone/>
            </a:pPr>
            <a:r>
              <a:rPr lang="en-US" sz="2800" dirty="0"/>
              <a:t>My agency works with a small lender who informed us that they can’t fund us for the full 100% of funds that we’re eligible for – can we get half of our funds from one lender, and half from another? </a:t>
            </a:r>
          </a:p>
        </p:txBody>
      </p:sp>
    </p:spTree>
    <p:extLst>
      <p:ext uri="{BB962C8B-B14F-4D97-AF65-F5344CB8AC3E}">
        <p14:creationId xmlns:p14="http://schemas.microsoft.com/office/powerpoint/2010/main" val="4248286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80" y="1788960"/>
            <a:ext cx="8229599" cy="746796"/>
          </a:xfrm>
        </p:spPr>
        <p:txBody>
          <a:bodyPr/>
          <a:lstStyle/>
          <a:p>
            <a:r>
              <a:rPr lang="en-US" dirty="0"/>
              <a:t>Question #12</a:t>
            </a:r>
          </a:p>
        </p:txBody>
      </p:sp>
      <p:sp>
        <p:nvSpPr>
          <p:cNvPr id="5" name="Content Placeholder 4"/>
          <p:cNvSpPr>
            <a:spLocks noGrp="1"/>
          </p:cNvSpPr>
          <p:nvPr>
            <p:ph idx="1"/>
          </p:nvPr>
        </p:nvSpPr>
        <p:spPr/>
        <p:txBody>
          <a:bodyPr/>
          <a:lstStyle/>
          <a:p>
            <a:pPr marL="0" indent="0">
              <a:buNone/>
            </a:pPr>
            <a:r>
              <a:rPr lang="en-US" sz="2800" dirty="0"/>
              <a:t>It’s recently come to light that a lot of the money earmarked for the PPP loans has been given to businesses that were not truly “small businesses.” Is there going to be any recourse against the lenders for not vetting that this money was going to the true small businesses? </a:t>
            </a:r>
          </a:p>
        </p:txBody>
      </p:sp>
    </p:spTree>
    <p:extLst>
      <p:ext uri="{BB962C8B-B14F-4D97-AF65-F5344CB8AC3E}">
        <p14:creationId xmlns:p14="http://schemas.microsoft.com/office/powerpoint/2010/main" val="2033787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826B9-B498-9E44-A770-2F86D2A5433F}"/>
              </a:ext>
            </a:extLst>
          </p:cNvPr>
          <p:cNvSpPr>
            <a:spLocks noGrp="1"/>
          </p:cNvSpPr>
          <p:nvPr>
            <p:ph type="title"/>
          </p:nvPr>
        </p:nvSpPr>
        <p:spPr>
          <a:xfrm>
            <a:off x="1752600" y="2971800"/>
            <a:ext cx="8686800" cy="632460"/>
          </a:xfrm>
        </p:spPr>
        <p:txBody>
          <a:bodyPr/>
          <a:lstStyle/>
          <a:p>
            <a:r>
              <a:rPr lang="en-US" dirty="0"/>
              <a:t>Other Questions </a:t>
            </a:r>
          </a:p>
        </p:txBody>
      </p:sp>
    </p:spTree>
    <p:extLst>
      <p:ext uri="{BB962C8B-B14F-4D97-AF65-F5344CB8AC3E}">
        <p14:creationId xmlns:p14="http://schemas.microsoft.com/office/powerpoint/2010/main" val="1137709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833643B-6C8E-7841-AA6D-783B4B0AF4E9}"/>
              </a:ext>
            </a:extLst>
          </p:cNvPr>
          <p:cNvSpPr txBox="1">
            <a:spLocks/>
          </p:cNvSpPr>
          <p:nvPr/>
        </p:nvSpPr>
        <p:spPr>
          <a:xfrm>
            <a:off x="-76200" y="5386704"/>
            <a:ext cx="12162183" cy="1112161"/>
          </a:xfrm>
          <a:prstGeom prst="rect">
            <a:avLst/>
          </a:prstGeom>
        </p:spPr>
        <p:txBody>
          <a:bodyPr/>
          <a:lstStyle>
            <a:lvl1pPr algn="l" defTabSz="1219140" rtl="0" eaLnBrk="1" latinLnBrk="0" hangingPunct="1">
              <a:lnSpc>
                <a:spcPct val="85000"/>
              </a:lnSpc>
              <a:spcBef>
                <a:spcPct val="0"/>
              </a:spcBef>
              <a:buNone/>
              <a:defRPr lang="en-GB" sz="4000" kern="1200" cap="none" normalizeH="0" baseline="0" noProof="0" dirty="0">
                <a:solidFill>
                  <a:schemeClr val="accent1"/>
                </a:solidFill>
                <a:latin typeface="+mj-lt"/>
                <a:ea typeface="+mj-ea"/>
                <a:cs typeface="+mj-cs"/>
              </a:defRPr>
            </a:lvl1pPr>
          </a:lstStyle>
          <a:p>
            <a:pPr algn="ctr"/>
            <a:r>
              <a:rPr lang="en-US" dirty="0">
                <a:solidFill>
                  <a:schemeClr val="bg1"/>
                </a:solidFill>
              </a:rPr>
              <a:t>THANK YOU</a:t>
            </a:r>
          </a:p>
        </p:txBody>
      </p:sp>
      <p:pic>
        <p:nvPicPr>
          <p:cNvPr id="3" name="Picture 2">
            <a:extLst>
              <a:ext uri="{FF2B5EF4-FFF2-40B4-BE49-F238E27FC236}">
                <a16:creationId xmlns:a16="http://schemas.microsoft.com/office/drawing/2014/main" id="{47471FAF-4842-6C4C-9B8A-C6DF12A4C4D7}"/>
              </a:ext>
            </a:extLst>
          </p:cNvPr>
          <p:cNvPicPr>
            <a:picLocks noChangeAspect="1"/>
          </p:cNvPicPr>
          <p:nvPr/>
        </p:nvPicPr>
        <p:blipFill>
          <a:blip r:embed="rId2"/>
          <a:stretch>
            <a:fillRect/>
          </a:stretch>
        </p:blipFill>
        <p:spPr>
          <a:xfrm>
            <a:off x="3733800" y="1295400"/>
            <a:ext cx="5046725" cy="3739661"/>
          </a:xfrm>
          <a:prstGeom prst="rect">
            <a:avLst/>
          </a:prstGeom>
        </p:spPr>
      </p:pic>
    </p:spTree>
    <p:extLst>
      <p:ext uri="{BB962C8B-B14F-4D97-AF65-F5344CB8AC3E}">
        <p14:creationId xmlns:p14="http://schemas.microsoft.com/office/powerpoint/2010/main" val="315873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white building&#10;&#10;Description automatically generated">
            <a:extLst>
              <a:ext uri="{FF2B5EF4-FFF2-40B4-BE49-F238E27FC236}">
                <a16:creationId xmlns:a16="http://schemas.microsoft.com/office/drawing/2014/main" id="{F4C9DC2F-347D-874E-BD17-1573C6F00D06}"/>
              </a:ext>
            </a:extLst>
          </p:cNvPr>
          <p:cNvPicPr>
            <a:picLocks noChangeAspect="1"/>
          </p:cNvPicPr>
          <p:nvPr/>
        </p:nvPicPr>
        <p:blipFill>
          <a:blip r:embed="rId2">
            <a:grayscl/>
            <a:alphaModFix amt="2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DC4550-C2A3-7344-B149-83E1B80E1439}"/>
              </a:ext>
            </a:extLst>
          </p:cNvPr>
          <p:cNvSpPr>
            <a:spLocks noGrp="1"/>
          </p:cNvSpPr>
          <p:nvPr>
            <p:ph type="title"/>
          </p:nvPr>
        </p:nvSpPr>
        <p:spPr>
          <a:xfrm>
            <a:off x="609601" y="1158205"/>
            <a:ext cx="10363199" cy="1112161"/>
          </a:xfrm>
        </p:spPr>
        <p:txBody>
          <a:bodyPr/>
          <a:lstStyle/>
          <a:p>
            <a:r>
              <a:rPr lang="en-US" dirty="0"/>
              <a:t>Congress And Coronavirus</a:t>
            </a:r>
            <a:br>
              <a:rPr lang="en-US" dirty="0"/>
            </a:br>
            <a:br>
              <a:rPr lang="en-US" dirty="0"/>
            </a:br>
            <a:br>
              <a:rPr lang="en-US" dirty="0"/>
            </a:br>
            <a:br>
              <a:rPr lang="en-US" dirty="0"/>
            </a:br>
            <a:br>
              <a:rPr lang="en-US" dirty="0"/>
            </a:br>
            <a:r>
              <a:rPr lang="en-US" dirty="0"/>
              <a:t>		</a:t>
            </a:r>
            <a:br>
              <a:rPr lang="en-US" dirty="0"/>
            </a:br>
            <a:endParaRPr lang="en-US" dirty="0"/>
          </a:p>
        </p:txBody>
      </p:sp>
      <p:sp>
        <p:nvSpPr>
          <p:cNvPr id="5" name="TextBox 4">
            <a:extLst>
              <a:ext uri="{FF2B5EF4-FFF2-40B4-BE49-F238E27FC236}">
                <a16:creationId xmlns:a16="http://schemas.microsoft.com/office/drawing/2014/main" id="{89F79C2B-E59B-8443-BB4A-41E9C061784B}"/>
              </a:ext>
            </a:extLst>
          </p:cNvPr>
          <p:cNvSpPr txBox="1"/>
          <p:nvPr/>
        </p:nvSpPr>
        <p:spPr>
          <a:xfrm>
            <a:off x="849923" y="1905000"/>
            <a:ext cx="10134600" cy="4801314"/>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venir LT Std 35 Light"/>
                <a:ea typeface="+mn-ea"/>
                <a:cs typeface="+mn-cs"/>
              </a:rPr>
              <a:t>1. Coronavirus Preparedness And Response Supplemental Appropriations Act, March 06, Cost: $8.3 Billion.</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venir LT Std 35 Ligh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venir LT Std 35 Light"/>
                <a:ea typeface="+mn-ea"/>
                <a:cs typeface="+mn-cs"/>
              </a:rPr>
              <a:t>2. Families First Coronavirus Response Act (FFCRA), March 18, Cost: Between $183 – $350 Billion.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venir LT Std 35 Ligh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venir LT Std 35 Light"/>
                <a:ea typeface="+mn-ea"/>
                <a:cs typeface="+mn-cs"/>
              </a:rPr>
              <a:t>3. The Coronavirus Aid, Relief, And Economic Security Act (CARES), March 27, Cost: Between $2 and $2.2 Trillion.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venir LT Std 35 Ligh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venir LT Std 35 Light"/>
                <a:ea typeface="+mn-ea"/>
                <a:cs typeface="+mn-cs"/>
              </a:rPr>
              <a:t>4. The Paycheck Protection Program And Health Care Enhancement Act, April 23, Cost: $484 Billion.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venir LT Std 35 Ligh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venir LT Std 35 Light"/>
                <a:ea typeface="+mn-ea"/>
                <a:cs typeface="+mn-cs"/>
              </a:rPr>
              <a:t>Total Congressional Spending Thus Far: $2.675 to $3.04 Trillion</a:t>
            </a:r>
          </a:p>
        </p:txBody>
      </p:sp>
    </p:spTree>
    <p:extLst>
      <p:ext uri="{BB962C8B-B14F-4D97-AF65-F5344CB8AC3E}">
        <p14:creationId xmlns:p14="http://schemas.microsoft.com/office/powerpoint/2010/main" val="1893574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social media post&#10;&#10;Description automatically generated">
            <a:extLst>
              <a:ext uri="{FF2B5EF4-FFF2-40B4-BE49-F238E27FC236}">
                <a16:creationId xmlns:a16="http://schemas.microsoft.com/office/drawing/2014/main" id="{FBED2CB3-309F-834D-85F9-5658E0569765}"/>
              </a:ext>
            </a:extLst>
          </p:cNvPr>
          <p:cNvPicPr>
            <a:picLocks noChangeAspect="1"/>
          </p:cNvPicPr>
          <p:nvPr/>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E2BD392-3EFF-5A4D-8BDB-4FF535275934}"/>
              </a:ext>
            </a:extLst>
          </p:cNvPr>
          <p:cNvSpPr/>
          <p:nvPr/>
        </p:nvSpPr>
        <p:spPr>
          <a:xfrm>
            <a:off x="2819400" y="381000"/>
            <a:ext cx="67818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sign&#10;&#10;Description automatically generated">
            <a:extLst>
              <a:ext uri="{FF2B5EF4-FFF2-40B4-BE49-F238E27FC236}">
                <a16:creationId xmlns:a16="http://schemas.microsoft.com/office/drawing/2014/main" id="{1B08649A-35F7-9C43-BD1F-BDD0BA0A777A}"/>
              </a:ext>
            </a:extLst>
          </p:cNvPr>
          <p:cNvPicPr>
            <a:picLocks noChangeAspect="1"/>
          </p:cNvPicPr>
          <p:nvPr/>
        </p:nvPicPr>
        <p:blipFill rotWithShape="1">
          <a:blip r:embed="rId3"/>
          <a:srcRect t="6695"/>
          <a:stretch/>
        </p:blipFill>
        <p:spPr>
          <a:xfrm>
            <a:off x="2209800" y="225946"/>
            <a:ext cx="7543800" cy="2441054"/>
          </a:xfrm>
          <a:prstGeom prst="rect">
            <a:avLst/>
          </a:prstGeom>
        </p:spPr>
      </p:pic>
      <p:sp>
        <p:nvSpPr>
          <p:cNvPr id="13" name="Rectangle 12">
            <a:extLst>
              <a:ext uri="{FF2B5EF4-FFF2-40B4-BE49-F238E27FC236}">
                <a16:creationId xmlns:a16="http://schemas.microsoft.com/office/drawing/2014/main" id="{07773830-B714-C84E-AF65-BF8FEF23DF53}"/>
              </a:ext>
            </a:extLst>
          </p:cNvPr>
          <p:cNvSpPr/>
          <p:nvPr/>
        </p:nvSpPr>
        <p:spPr>
          <a:xfrm>
            <a:off x="304800" y="2819400"/>
            <a:ext cx="115062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group of people posing for the camera&#10;&#10;Description automatically generated">
            <a:extLst>
              <a:ext uri="{FF2B5EF4-FFF2-40B4-BE49-F238E27FC236}">
                <a16:creationId xmlns:a16="http://schemas.microsoft.com/office/drawing/2014/main" id="{EBB4D18E-3B4A-684C-BA00-4D538C04A60E}"/>
              </a:ext>
            </a:extLst>
          </p:cNvPr>
          <p:cNvPicPr>
            <a:picLocks noChangeAspect="1"/>
          </p:cNvPicPr>
          <p:nvPr/>
        </p:nvPicPr>
        <p:blipFill>
          <a:blip r:embed="rId4"/>
          <a:stretch>
            <a:fillRect/>
          </a:stretch>
        </p:blipFill>
        <p:spPr>
          <a:xfrm>
            <a:off x="685800" y="3276600"/>
            <a:ext cx="10756900" cy="3429000"/>
          </a:xfrm>
          <a:prstGeom prst="rect">
            <a:avLst/>
          </a:prstGeom>
        </p:spPr>
      </p:pic>
      <p:pic>
        <p:nvPicPr>
          <p:cNvPr id="17" name="Picture 16">
            <a:extLst>
              <a:ext uri="{FF2B5EF4-FFF2-40B4-BE49-F238E27FC236}">
                <a16:creationId xmlns:a16="http://schemas.microsoft.com/office/drawing/2014/main" id="{6B342DBA-4F1D-DE44-A244-B90C5B217805}"/>
              </a:ext>
            </a:extLst>
          </p:cNvPr>
          <p:cNvPicPr>
            <a:picLocks noChangeAspect="1"/>
          </p:cNvPicPr>
          <p:nvPr/>
        </p:nvPicPr>
        <p:blipFill>
          <a:blip r:embed="rId5"/>
          <a:stretch>
            <a:fillRect/>
          </a:stretch>
        </p:blipFill>
        <p:spPr>
          <a:xfrm>
            <a:off x="3810000" y="2667000"/>
            <a:ext cx="4462780" cy="533400"/>
          </a:xfrm>
          <a:prstGeom prst="rect">
            <a:avLst/>
          </a:prstGeom>
        </p:spPr>
      </p:pic>
    </p:spTree>
    <p:extLst>
      <p:ext uri="{BB962C8B-B14F-4D97-AF65-F5344CB8AC3E}">
        <p14:creationId xmlns:p14="http://schemas.microsoft.com/office/powerpoint/2010/main" val="158584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p:cNvSpPr>
            <a:spLocks noGrp="1"/>
          </p:cNvSpPr>
          <p:nvPr>
            <p:ph type="ctrTitle"/>
          </p:nvPr>
        </p:nvSpPr>
        <p:spPr>
          <a:xfrm>
            <a:off x="1544740" y="1457903"/>
            <a:ext cx="9102519" cy="1033176"/>
          </a:xfrm>
        </p:spPr>
        <p:txBody>
          <a:bodyPr/>
          <a:lstStyle/>
          <a:p>
            <a:r>
              <a:rPr lang="en-US" sz="2800" dirty="0"/>
              <a:t>PPP:  WHAT COMES NEXT?  </a:t>
            </a:r>
            <a:br>
              <a:rPr lang="en-US" sz="2800" dirty="0"/>
            </a:br>
            <a:r>
              <a:rPr lang="en-US" sz="2400" dirty="0"/>
              <a:t>FORGIVENESS &amp; GOOD FAITH CERTIFICATION</a:t>
            </a:r>
            <a:br>
              <a:rPr lang="en-US" sz="2400" dirty="0"/>
            </a:br>
            <a:endParaRPr lang="en-US" sz="2400" dirty="0"/>
          </a:p>
        </p:txBody>
      </p:sp>
      <p:sp>
        <p:nvSpPr>
          <p:cNvPr id="57" name="Subtitle 56"/>
          <p:cNvSpPr>
            <a:spLocks noGrp="1"/>
          </p:cNvSpPr>
          <p:nvPr>
            <p:ph type="subTitle" idx="1"/>
          </p:nvPr>
        </p:nvSpPr>
        <p:spPr>
          <a:xfrm>
            <a:off x="1544740" y="2675078"/>
            <a:ext cx="9102519" cy="617395"/>
          </a:xfrm>
        </p:spPr>
        <p:txBody>
          <a:bodyPr/>
          <a:lstStyle/>
          <a:p>
            <a:r>
              <a:rPr lang="en-US" dirty="0"/>
              <a:t>Webinar  |  April 30, 2020</a:t>
            </a:r>
          </a:p>
        </p:txBody>
      </p:sp>
      <p:sp>
        <p:nvSpPr>
          <p:cNvPr id="13" name="Text Placeholder 57"/>
          <p:cNvSpPr>
            <a:spLocks noGrp="1"/>
          </p:cNvSpPr>
          <p:nvPr>
            <p:ph type="body" idx="18"/>
          </p:nvPr>
        </p:nvSpPr>
        <p:spPr>
          <a:xfrm>
            <a:off x="1482758" y="4217123"/>
            <a:ext cx="5373684" cy="229764"/>
          </a:xfrm>
        </p:spPr>
        <p:txBody>
          <a:bodyPr/>
          <a:lstStyle/>
          <a:p>
            <a:r>
              <a:rPr lang="en-US" dirty="0"/>
              <a:t>Allyson B. Baker	</a:t>
            </a:r>
          </a:p>
        </p:txBody>
      </p:sp>
      <p:sp>
        <p:nvSpPr>
          <p:cNvPr id="14" name="Text Placeholder 58"/>
          <p:cNvSpPr>
            <a:spLocks noGrp="1"/>
          </p:cNvSpPr>
          <p:nvPr>
            <p:ph type="body" idx="22"/>
          </p:nvPr>
        </p:nvSpPr>
        <p:spPr>
          <a:xfrm>
            <a:off x="1490121" y="4471664"/>
            <a:ext cx="5373686" cy="242676"/>
          </a:xfrm>
        </p:spPr>
        <p:txBody>
          <a:bodyPr/>
          <a:lstStyle/>
          <a:p>
            <a:r>
              <a:rPr lang="en-US" dirty="0"/>
              <a:t>Partner | +1 202.344.4708 | abaker@Venable.com	</a:t>
            </a:r>
          </a:p>
        </p:txBody>
      </p:sp>
      <p:sp>
        <p:nvSpPr>
          <p:cNvPr id="9" name="Text Placeholder 57"/>
          <p:cNvSpPr>
            <a:spLocks noGrp="1"/>
          </p:cNvSpPr>
          <p:nvPr>
            <p:ph type="body" idx="26"/>
          </p:nvPr>
        </p:nvSpPr>
        <p:spPr>
          <a:xfrm>
            <a:off x="6420136" y="4262703"/>
            <a:ext cx="5373684" cy="229764"/>
          </a:xfrm>
        </p:spPr>
        <p:txBody>
          <a:bodyPr/>
          <a:lstStyle/>
          <a:p>
            <a:r>
              <a:rPr lang="en-US" dirty="0"/>
              <a:t>	</a:t>
            </a:r>
            <a:r>
              <a:rPr lang="en-US" b="1" dirty="0"/>
              <a:t>Meredith L. Boylan</a:t>
            </a:r>
            <a:r>
              <a:rPr lang="en-US" dirty="0"/>
              <a:t>	</a:t>
            </a:r>
          </a:p>
          <a:p>
            <a:endParaRPr lang="en-US" b="1" dirty="0"/>
          </a:p>
        </p:txBody>
      </p:sp>
      <p:sp>
        <p:nvSpPr>
          <p:cNvPr id="10" name="Text Placeholder 58"/>
          <p:cNvSpPr>
            <a:spLocks noGrp="1"/>
          </p:cNvSpPr>
          <p:nvPr>
            <p:ph type="body" idx="24"/>
          </p:nvPr>
        </p:nvSpPr>
        <p:spPr>
          <a:xfrm>
            <a:off x="6420134" y="4511405"/>
            <a:ext cx="5373686" cy="242676"/>
          </a:xfrm>
        </p:spPr>
        <p:txBody>
          <a:bodyPr/>
          <a:lstStyle/>
          <a:p>
            <a:r>
              <a:rPr lang="en-US" dirty="0"/>
              <a:t>	Partner | +1 202.344.8062 | mlboylan@Venable.com</a:t>
            </a:r>
          </a:p>
        </p:txBody>
      </p:sp>
      <p:sp>
        <p:nvSpPr>
          <p:cNvPr id="12" name="Text Placeholder 61"/>
          <p:cNvSpPr>
            <a:spLocks noGrp="1"/>
          </p:cNvSpPr>
          <p:nvPr>
            <p:ph type="body" idx="25"/>
          </p:nvPr>
        </p:nvSpPr>
        <p:spPr>
          <a:xfrm>
            <a:off x="6752501" y="4838693"/>
            <a:ext cx="5373684" cy="229764"/>
          </a:xfrm>
        </p:spPr>
        <p:txBody>
          <a:bodyPr/>
          <a:lstStyle/>
          <a:p>
            <a:r>
              <a:rPr lang="en-US" dirty="0"/>
              <a:t>	</a:t>
            </a:r>
          </a:p>
        </p:txBody>
      </p:sp>
      <p:sp>
        <p:nvSpPr>
          <p:cNvPr id="11" name="Text Placeholder 57">
            <a:extLst>
              <a:ext uri="{FF2B5EF4-FFF2-40B4-BE49-F238E27FC236}">
                <a16:creationId xmlns:a16="http://schemas.microsoft.com/office/drawing/2014/main" id="{8638B58D-C296-418B-9908-71CDDC6E5D9F}"/>
              </a:ext>
            </a:extLst>
          </p:cNvPr>
          <p:cNvSpPr txBox="1"/>
          <p:nvPr/>
        </p:nvSpPr>
        <p:spPr>
          <a:xfrm>
            <a:off x="575564" y="5099300"/>
            <a:ext cx="5373684" cy="22976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Clr>
                <a:srgbClr val="00ACB6"/>
              </a:buClr>
              <a:buFont typeface="Wingdings" panose="05000000000000000000" pitchFamily="2" charset="2"/>
              <a:buNone/>
              <a:defRPr sz="1400" b="0" kern="1200" baseline="0">
                <a:solidFill>
                  <a:srgbClr val="011E4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1200"/>
              </a:spcBef>
              <a:buClr>
                <a:srgbClr val="00ACB6"/>
              </a:buClr>
              <a:buFont typeface="Georgia" panose="02040502050405020303" pitchFamily="18" charset="0"/>
              <a:buNone/>
              <a:defRPr sz="1800" kern="1200">
                <a:solidFill>
                  <a:schemeClr val="tx1">
                    <a:tint val="75000"/>
                  </a:schemeClr>
                </a:solidFill>
                <a:latin typeface="Georgia" panose="02040502050405020303" pitchFamily="18" charset="0"/>
                <a:ea typeface="+mn-ea"/>
                <a:cs typeface="+mn-cs"/>
              </a:defRPr>
            </a:lvl2pPr>
            <a:lvl3pPr marL="914400" indent="0" algn="l" defTabSz="914400" rtl="0" eaLnBrk="1" latinLnBrk="0" hangingPunct="1">
              <a:lnSpc>
                <a:spcPct val="90000"/>
              </a:lnSpc>
              <a:spcBef>
                <a:spcPts val="1200"/>
              </a:spcBef>
              <a:buClr>
                <a:srgbClr val="00ACB6"/>
              </a:buClr>
              <a:buFont typeface="Arial" panose="020B0604020202020204" pitchFamily="34" charset="0"/>
              <a:buNone/>
              <a:defRPr sz="1600" kern="1200">
                <a:solidFill>
                  <a:schemeClr val="tx1">
                    <a:tint val="75000"/>
                  </a:schemeClr>
                </a:solidFill>
                <a:latin typeface="Georgia" panose="02040502050405020303" pitchFamily="18" charset="0"/>
                <a:ea typeface="+mn-ea"/>
                <a:cs typeface="+mn-cs"/>
              </a:defRPr>
            </a:lvl3pPr>
            <a:lvl4pPr marL="1371600" indent="0" algn="l" defTabSz="914400" rtl="0" eaLnBrk="1" latinLnBrk="0" hangingPunct="1">
              <a:lnSpc>
                <a:spcPct val="90000"/>
              </a:lnSpc>
              <a:spcBef>
                <a:spcPts val="1200"/>
              </a:spcBef>
              <a:buClr>
                <a:srgbClr val="00ACB6"/>
              </a:buClr>
              <a:buFont typeface="Georgia" panose="02040502050405020303" pitchFamily="18" charset="0"/>
              <a:buNone/>
              <a:defRPr sz="1400" kern="1200">
                <a:solidFill>
                  <a:schemeClr val="tx1">
                    <a:tint val="75000"/>
                  </a:schemeClr>
                </a:solidFill>
                <a:latin typeface="Georgia" panose="02040502050405020303" pitchFamily="18" charset="0"/>
                <a:ea typeface="+mn-ea"/>
                <a:cs typeface="+mn-cs"/>
              </a:defRPr>
            </a:lvl4pPr>
            <a:lvl5pPr marL="1828800" indent="0" algn="l" defTabSz="914400" rtl="0" eaLnBrk="1" latinLnBrk="0" hangingPunct="1">
              <a:lnSpc>
                <a:spcPct val="90000"/>
              </a:lnSpc>
              <a:spcBef>
                <a:spcPts val="1200"/>
              </a:spcBef>
              <a:buClr>
                <a:srgbClr val="00ACB6"/>
              </a:buClr>
              <a:buFont typeface="Arial" panose="020B0604020202020204" pitchFamily="34" charset="0"/>
              <a:buNone/>
              <a:defRPr sz="1400" kern="1200">
                <a:solidFill>
                  <a:schemeClr val="tx1">
                    <a:tint val="75000"/>
                  </a:schemeClr>
                </a:solidFill>
                <a:latin typeface="Georgia" panose="020405020504050203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srgbClr val="00ACB6"/>
              </a:buClr>
              <a:buSzTx/>
              <a:buFont typeface="Wingdings" panose="05000000000000000000" pitchFamily="2" charset="2"/>
              <a:buNone/>
              <a:tabLst/>
              <a:defRPr/>
            </a:pPr>
            <a:r>
              <a:rPr kumimoji="0" lang="en-US" sz="1400" b="0" i="0" u="none" strike="noStrike" kern="1200" cap="none" spc="0" normalizeH="0" baseline="0" noProof="0" dirty="0">
                <a:ln>
                  <a:noFill/>
                </a:ln>
                <a:solidFill>
                  <a:srgbClr val="011E41"/>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011E41"/>
                </a:solidFill>
                <a:effectLst/>
                <a:uLnTx/>
                <a:uFillTx/>
                <a:latin typeface="Arial" panose="020B0604020202020204" pitchFamily="34" charset="0"/>
                <a:ea typeface="+mn-ea"/>
                <a:cs typeface="Arial" panose="020B0604020202020204" pitchFamily="34" charset="0"/>
              </a:rPr>
              <a:t>Arthur E. Cirulnick</a:t>
            </a:r>
            <a:r>
              <a:rPr kumimoji="0" lang="en-US" sz="1400" b="0" i="0" u="none" strike="noStrike" kern="1200" cap="none" spc="0" normalizeH="0" baseline="0" noProof="0" dirty="0">
                <a:ln>
                  <a:noFill/>
                </a:ln>
                <a:solidFill>
                  <a:srgbClr val="011E4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600"/>
              </a:spcBef>
              <a:spcAft>
                <a:spcPts val="0"/>
              </a:spcAft>
              <a:buClr>
                <a:srgbClr val="00ACB6"/>
              </a:buClr>
              <a:buSzTx/>
              <a:buFont typeface="Wingdings" panose="05000000000000000000" pitchFamily="2" charset="2"/>
              <a:buNone/>
              <a:tabLst/>
              <a:defRPr/>
            </a:pPr>
            <a:endParaRPr kumimoji="0" lang="en-US" sz="1400" b="1" i="0" u="none" strike="noStrike" kern="1200" cap="none" spc="0" normalizeH="0" baseline="0" noProof="0" dirty="0">
              <a:ln>
                <a:noFill/>
              </a:ln>
              <a:solidFill>
                <a:srgbClr val="011E41"/>
              </a:solidFill>
              <a:effectLst/>
              <a:uLnTx/>
              <a:uFillTx/>
              <a:latin typeface="Arial" panose="020B0604020202020204" pitchFamily="34" charset="0"/>
              <a:ea typeface="+mn-ea"/>
              <a:cs typeface="Arial" panose="020B0604020202020204" pitchFamily="34" charset="0"/>
            </a:endParaRPr>
          </a:p>
        </p:txBody>
      </p:sp>
      <p:sp>
        <p:nvSpPr>
          <p:cNvPr id="15" name="Text Placeholder 58">
            <a:extLst>
              <a:ext uri="{FF2B5EF4-FFF2-40B4-BE49-F238E27FC236}">
                <a16:creationId xmlns:a16="http://schemas.microsoft.com/office/drawing/2014/main" id="{3C37F6DC-984B-4A61-8DF2-FF0A5290EFC5}"/>
              </a:ext>
            </a:extLst>
          </p:cNvPr>
          <p:cNvSpPr txBox="1"/>
          <p:nvPr/>
        </p:nvSpPr>
        <p:spPr>
          <a:xfrm>
            <a:off x="575562" y="5366753"/>
            <a:ext cx="5373686" cy="24267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Clr>
                <a:srgbClr val="00ACB6"/>
              </a:buClr>
              <a:buFont typeface="Wingdings" panose="05000000000000000000" pitchFamily="2" charset="2"/>
              <a:buNone/>
              <a:defRPr sz="1400" b="0" kern="1200" baseline="0">
                <a:solidFill>
                  <a:srgbClr val="011E4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1200"/>
              </a:spcBef>
              <a:buClr>
                <a:srgbClr val="00ACB6"/>
              </a:buClr>
              <a:buFont typeface="Georgia" panose="02040502050405020303" pitchFamily="18" charset="0"/>
              <a:buNone/>
              <a:defRPr sz="1800" kern="1200">
                <a:solidFill>
                  <a:schemeClr val="tx1">
                    <a:tint val="75000"/>
                  </a:schemeClr>
                </a:solidFill>
                <a:latin typeface="Georgia" panose="02040502050405020303" pitchFamily="18" charset="0"/>
                <a:ea typeface="+mn-ea"/>
                <a:cs typeface="+mn-cs"/>
              </a:defRPr>
            </a:lvl2pPr>
            <a:lvl3pPr marL="914400" indent="0" algn="l" defTabSz="914400" rtl="0" eaLnBrk="1" latinLnBrk="0" hangingPunct="1">
              <a:lnSpc>
                <a:spcPct val="90000"/>
              </a:lnSpc>
              <a:spcBef>
                <a:spcPts val="1200"/>
              </a:spcBef>
              <a:buClr>
                <a:srgbClr val="00ACB6"/>
              </a:buClr>
              <a:buFont typeface="Arial" panose="020B0604020202020204" pitchFamily="34" charset="0"/>
              <a:buNone/>
              <a:defRPr sz="1600" kern="1200">
                <a:solidFill>
                  <a:schemeClr val="tx1">
                    <a:tint val="75000"/>
                  </a:schemeClr>
                </a:solidFill>
                <a:latin typeface="Georgia" panose="02040502050405020303" pitchFamily="18" charset="0"/>
                <a:ea typeface="+mn-ea"/>
                <a:cs typeface="+mn-cs"/>
              </a:defRPr>
            </a:lvl3pPr>
            <a:lvl4pPr marL="1371600" indent="0" algn="l" defTabSz="914400" rtl="0" eaLnBrk="1" latinLnBrk="0" hangingPunct="1">
              <a:lnSpc>
                <a:spcPct val="90000"/>
              </a:lnSpc>
              <a:spcBef>
                <a:spcPts val="1200"/>
              </a:spcBef>
              <a:buClr>
                <a:srgbClr val="00ACB6"/>
              </a:buClr>
              <a:buFont typeface="Georgia" panose="02040502050405020303" pitchFamily="18" charset="0"/>
              <a:buNone/>
              <a:defRPr sz="1400" kern="1200">
                <a:solidFill>
                  <a:schemeClr val="tx1">
                    <a:tint val="75000"/>
                  </a:schemeClr>
                </a:solidFill>
                <a:latin typeface="Georgia" panose="02040502050405020303" pitchFamily="18" charset="0"/>
                <a:ea typeface="+mn-ea"/>
                <a:cs typeface="+mn-cs"/>
              </a:defRPr>
            </a:lvl4pPr>
            <a:lvl5pPr marL="1828800" indent="0" algn="l" defTabSz="914400" rtl="0" eaLnBrk="1" latinLnBrk="0" hangingPunct="1">
              <a:lnSpc>
                <a:spcPct val="90000"/>
              </a:lnSpc>
              <a:spcBef>
                <a:spcPts val="1200"/>
              </a:spcBef>
              <a:buClr>
                <a:srgbClr val="00ACB6"/>
              </a:buClr>
              <a:buFont typeface="Arial" panose="020B0604020202020204" pitchFamily="34" charset="0"/>
              <a:buNone/>
              <a:defRPr sz="1400" kern="1200">
                <a:solidFill>
                  <a:schemeClr val="tx1">
                    <a:tint val="75000"/>
                  </a:schemeClr>
                </a:solidFill>
                <a:latin typeface="Georgia" panose="020405020504050203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srgbClr val="00ACB6"/>
              </a:buClr>
              <a:buSzTx/>
              <a:buFont typeface="Wingdings" panose="05000000000000000000" pitchFamily="2" charset="2"/>
              <a:buNone/>
              <a:tabLst/>
              <a:defRPr/>
            </a:pPr>
            <a:r>
              <a:rPr kumimoji="0" lang="en-US" sz="1400" b="0" i="0" u="none" strike="noStrike" kern="1200" cap="none" spc="0" normalizeH="0" baseline="0" noProof="0" dirty="0">
                <a:ln>
                  <a:noFill/>
                </a:ln>
                <a:solidFill>
                  <a:srgbClr val="011E41"/>
                </a:solidFill>
                <a:effectLst/>
                <a:uLnTx/>
                <a:uFillTx/>
                <a:latin typeface="Arial" panose="020B0604020202020204" pitchFamily="34" charset="0"/>
                <a:ea typeface="+mn-ea"/>
                <a:cs typeface="Arial" panose="020B0604020202020204" pitchFamily="34" charset="0"/>
              </a:rPr>
              <a:t>	Partner | +1 415.653.3706 | aecirulnick@Venable.com</a:t>
            </a:r>
          </a:p>
        </p:txBody>
      </p:sp>
    </p:spTree>
    <p:extLst>
      <p:ext uri="{BB962C8B-B14F-4D97-AF65-F5344CB8AC3E}">
        <p14:creationId xmlns:p14="http://schemas.microsoft.com/office/powerpoint/2010/main" val="379908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F6308A-DD71-4B4D-97BC-E128F587C378}"/>
              </a:ext>
            </a:extLst>
          </p:cNvPr>
          <p:cNvSpPr>
            <a:spLocks noGrp="1"/>
          </p:cNvSpPr>
          <p:nvPr>
            <p:ph idx="1"/>
          </p:nvPr>
        </p:nvSpPr>
        <p:spPr>
          <a:xfrm>
            <a:off x="1524163" y="1310677"/>
            <a:ext cx="9871423" cy="4602443"/>
          </a:xfrm>
        </p:spPr>
        <p:txBody>
          <a:bodyPr>
            <a:normAutofit lnSpcReduction="10000"/>
          </a:bodyPr>
          <a:lstStyle/>
          <a:p>
            <a:r>
              <a:rPr lang="en-US" dirty="0"/>
              <a:t>Title I authorizes $349 billion for small businesses through federally backed loans under a modified Small Business Administration (SBA) 7(a) loan guaranty program</a:t>
            </a:r>
          </a:p>
          <a:p>
            <a:r>
              <a:rPr lang="en-US" dirty="0"/>
              <a:t>Qualifying businesses apply to SBA-approved lenders for loans up to 2.5 times their average monthly payroll costs (up to $10 million)</a:t>
            </a:r>
          </a:p>
          <a:p>
            <a:pPr lvl="1"/>
            <a:r>
              <a:rPr lang="en-US" dirty="0"/>
              <a:t>2 year term; 1% interest</a:t>
            </a:r>
          </a:p>
          <a:p>
            <a:r>
              <a:rPr lang="en-US" dirty="0"/>
              <a:t>Each business can receive the lesser of $10 million or the sum of 2.5 times the average total monthly payroll costs for the prior year</a:t>
            </a:r>
          </a:p>
          <a:p>
            <a:r>
              <a:rPr lang="en-US" dirty="0"/>
              <a:t>Loan proceeds may be used for qualified payroll costs, rent, utilities, and interest on mortgage and other debt obligations</a:t>
            </a:r>
          </a:p>
          <a:p>
            <a:r>
              <a:rPr lang="en-US" dirty="0"/>
              <a:t>Loan forgiveness is available only for funds used to pay for payroll costs, rent, utilities, and interest on mortgage for the first 8 weeks after the loan originates</a:t>
            </a:r>
          </a:p>
          <a:p>
            <a:pPr lvl="1"/>
            <a:r>
              <a:rPr lang="en-US" dirty="0"/>
              <a:t>At least 75% must be used for payroll </a:t>
            </a:r>
          </a:p>
          <a:p>
            <a:r>
              <a:rPr lang="en-US" dirty="0"/>
              <a:t>All payments (including interest) will be deferred for 6 months</a:t>
            </a:r>
          </a:p>
          <a:p>
            <a:r>
              <a:rPr lang="en-US" dirty="0"/>
              <a:t>No collateral or personal guarantee is required</a:t>
            </a:r>
          </a:p>
        </p:txBody>
      </p:sp>
      <p:sp>
        <p:nvSpPr>
          <p:cNvPr id="4" name="Title 3">
            <a:extLst>
              <a:ext uri="{FF2B5EF4-FFF2-40B4-BE49-F238E27FC236}">
                <a16:creationId xmlns:a16="http://schemas.microsoft.com/office/drawing/2014/main" id="{865FBFC1-E62A-4952-B291-54D41C624E0A}"/>
              </a:ext>
            </a:extLst>
          </p:cNvPr>
          <p:cNvSpPr>
            <a:spLocks noGrp="1"/>
          </p:cNvSpPr>
          <p:nvPr>
            <p:ph type="title"/>
          </p:nvPr>
        </p:nvSpPr>
        <p:spPr>
          <a:xfrm>
            <a:off x="1533320" y="267420"/>
            <a:ext cx="9862265" cy="992924"/>
          </a:xfrm>
        </p:spPr>
        <p:txBody>
          <a:bodyPr>
            <a:normAutofit/>
          </a:bodyPr>
          <a:lstStyle/>
          <a:p>
            <a:r>
              <a:rPr lang="en-US" sz="2400" dirty="0"/>
              <a:t>The Paycheck Protection Program: Background</a:t>
            </a:r>
          </a:p>
        </p:txBody>
      </p:sp>
      <p:sp>
        <p:nvSpPr>
          <p:cNvPr id="3" name="Footer Placeholder 2">
            <a:extLst>
              <a:ext uri="{FF2B5EF4-FFF2-40B4-BE49-F238E27FC236}">
                <a16:creationId xmlns:a16="http://schemas.microsoft.com/office/drawing/2014/main" id="{A8804A17-6CA2-444D-A472-9505FD394A58}"/>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dirty="0">
                <a:ln>
                  <a:noFill/>
                </a:ln>
                <a:solidFill>
                  <a:srgbClr val="44546A"/>
                </a:solidFill>
                <a:effectLst/>
                <a:uLnTx/>
                <a:uFillTx/>
                <a:latin typeface="Georgia" panose="02040502050405020303" pitchFamily="18" charset="0"/>
                <a:ea typeface="+mn-ea"/>
                <a:cs typeface="+mn-cs"/>
              </a:rPr>
              <a:t>© 2020 / 2</a:t>
            </a:r>
          </a:p>
        </p:txBody>
      </p:sp>
    </p:spTree>
    <p:extLst>
      <p:ext uri="{BB962C8B-B14F-4D97-AF65-F5344CB8AC3E}">
        <p14:creationId xmlns:p14="http://schemas.microsoft.com/office/powerpoint/2010/main" val="247246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F6308A-DD71-4B4D-97BC-E128F587C378}"/>
              </a:ext>
            </a:extLst>
          </p:cNvPr>
          <p:cNvSpPr>
            <a:spLocks noGrp="1"/>
          </p:cNvSpPr>
          <p:nvPr>
            <p:ph idx="1"/>
          </p:nvPr>
        </p:nvSpPr>
        <p:spPr>
          <a:xfrm>
            <a:off x="1524163" y="1310677"/>
            <a:ext cx="9871423" cy="4175723"/>
          </a:xfrm>
        </p:spPr>
        <p:txBody>
          <a:bodyPr>
            <a:normAutofit/>
          </a:bodyPr>
          <a:lstStyle/>
          <a:p>
            <a:pPr fontAlgn="base">
              <a:lnSpc>
                <a:spcPct val="120000"/>
              </a:lnSpc>
            </a:pPr>
            <a:r>
              <a:rPr lang="en-US" dirty="0"/>
              <a:t>Qualifying businesses include</a:t>
            </a:r>
          </a:p>
          <a:p>
            <a:pPr lvl="1" fontAlgn="base">
              <a:lnSpc>
                <a:spcPct val="120000"/>
              </a:lnSpc>
            </a:pPr>
            <a:r>
              <a:rPr lang="en-US" dirty="0"/>
              <a:t>Small business concerns as defined by the SBA’s size standards.</a:t>
            </a:r>
          </a:p>
          <a:p>
            <a:pPr lvl="1" fontAlgn="base">
              <a:lnSpc>
                <a:spcPct val="120000"/>
              </a:lnSpc>
            </a:pPr>
            <a:r>
              <a:rPr lang="en-US" dirty="0"/>
              <a:t>Businesses, 501(c)(3) nonprofit organizations, veterans organizations, and tribal business concerns with up to 500 employees or which meet the applicable employee size standard for the industry as provided by SBA's existing regulations.</a:t>
            </a:r>
          </a:p>
          <a:p>
            <a:pPr lvl="1" fontAlgn="base">
              <a:lnSpc>
                <a:spcPct val="120000"/>
              </a:lnSpc>
            </a:pPr>
            <a:r>
              <a:rPr lang="en-US" dirty="0"/>
              <a:t>Businesses in the accommodation and food services industries with more than one physical location but no more than 500 employees at each location.</a:t>
            </a:r>
          </a:p>
          <a:p>
            <a:pPr lvl="1" fontAlgn="base">
              <a:lnSpc>
                <a:spcPct val="120000"/>
              </a:lnSpc>
            </a:pPr>
            <a:r>
              <a:rPr lang="en-US" dirty="0"/>
              <a:t>Eligible independent contractors and sole proprietors.</a:t>
            </a:r>
          </a:p>
          <a:p>
            <a:pPr fontAlgn="base">
              <a:lnSpc>
                <a:spcPct val="120000"/>
              </a:lnSpc>
            </a:pPr>
            <a:r>
              <a:rPr lang="en-US" dirty="0"/>
              <a:t>Certain SBA affiliate rules waived.</a:t>
            </a:r>
          </a:p>
          <a:p>
            <a:pPr lvl="1" fontAlgn="base"/>
            <a:endParaRPr lang="en-US" dirty="0"/>
          </a:p>
        </p:txBody>
      </p:sp>
      <p:sp>
        <p:nvSpPr>
          <p:cNvPr id="4" name="Title 3">
            <a:extLst>
              <a:ext uri="{FF2B5EF4-FFF2-40B4-BE49-F238E27FC236}">
                <a16:creationId xmlns:a16="http://schemas.microsoft.com/office/drawing/2014/main" id="{865FBFC1-E62A-4952-B291-54D41C624E0A}"/>
              </a:ext>
            </a:extLst>
          </p:cNvPr>
          <p:cNvSpPr>
            <a:spLocks noGrp="1"/>
          </p:cNvSpPr>
          <p:nvPr>
            <p:ph type="title"/>
          </p:nvPr>
        </p:nvSpPr>
        <p:spPr>
          <a:xfrm>
            <a:off x="1533320" y="267420"/>
            <a:ext cx="9862265" cy="992924"/>
          </a:xfrm>
        </p:spPr>
        <p:txBody>
          <a:bodyPr>
            <a:normAutofit/>
          </a:bodyPr>
          <a:lstStyle/>
          <a:p>
            <a:r>
              <a:rPr lang="en-US" sz="2400" dirty="0"/>
              <a:t>Who Qualifies for Relief?</a:t>
            </a:r>
          </a:p>
        </p:txBody>
      </p:sp>
      <p:sp>
        <p:nvSpPr>
          <p:cNvPr id="3" name="Footer Placeholder 2">
            <a:extLst>
              <a:ext uri="{FF2B5EF4-FFF2-40B4-BE49-F238E27FC236}">
                <a16:creationId xmlns:a16="http://schemas.microsoft.com/office/drawing/2014/main" id="{A38F316E-E3A5-4219-A3A6-182976D6761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dirty="0">
                <a:ln>
                  <a:noFill/>
                </a:ln>
                <a:solidFill>
                  <a:srgbClr val="44546A"/>
                </a:solidFill>
                <a:effectLst/>
                <a:uLnTx/>
                <a:uFillTx/>
                <a:latin typeface="Georgia" panose="02040502050405020303" pitchFamily="18" charset="0"/>
                <a:ea typeface="+mn-ea"/>
                <a:cs typeface="+mn-cs"/>
              </a:rPr>
              <a:t>© 2020 / 3</a:t>
            </a:r>
          </a:p>
        </p:txBody>
      </p:sp>
    </p:spTree>
    <p:extLst>
      <p:ext uri="{BB962C8B-B14F-4D97-AF65-F5344CB8AC3E}">
        <p14:creationId xmlns:p14="http://schemas.microsoft.com/office/powerpoint/2010/main" val="376283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F6308A-DD71-4B4D-97BC-E128F587C378}"/>
              </a:ext>
            </a:extLst>
          </p:cNvPr>
          <p:cNvSpPr>
            <a:spLocks noGrp="1"/>
          </p:cNvSpPr>
          <p:nvPr>
            <p:ph idx="1"/>
          </p:nvPr>
        </p:nvSpPr>
        <p:spPr>
          <a:xfrm>
            <a:off x="1524163" y="1310677"/>
            <a:ext cx="9871423" cy="4561803"/>
          </a:xfrm>
        </p:spPr>
        <p:txBody>
          <a:bodyPr>
            <a:normAutofit/>
          </a:bodyPr>
          <a:lstStyle/>
          <a:p>
            <a:pPr fontAlgn="base"/>
            <a:r>
              <a:rPr lang="en-US" dirty="0"/>
              <a:t>Businesses can use funds from the Program loans to cover expenses including:</a:t>
            </a:r>
          </a:p>
          <a:p>
            <a:pPr lvl="1" fontAlgn="base"/>
            <a:r>
              <a:rPr lang="en-US" dirty="0"/>
              <a:t>Payroll costs, including compensation to employees; payments for vacation, parental, family, medical or sick leave; severance payments; payments required for group health care benefits (including insurance premiums), retirement benefits, and state and local employment taxes</a:t>
            </a:r>
          </a:p>
          <a:p>
            <a:pPr lvl="1" fontAlgn="base"/>
            <a:r>
              <a:rPr lang="en-US" dirty="0"/>
              <a:t>Interest payments on any mortgage obligations or other debt obligations incurred before February 15, 2020 (but not any payments or prepayments of principal)</a:t>
            </a:r>
          </a:p>
          <a:p>
            <a:pPr lvl="1" fontAlgn="base"/>
            <a:r>
              <a:rPr lang="en-US" dirty="0"/>
              <a:t>Rent and utilities</a:t>
            </a:r>
          </a:p>
          <a:p>
            <a:r>
              <a:rPr lang="en-US" dirty="0"/>
              <a:t>The money cannot be used for:</a:t>
            </a:r>
          </a:p>
          <a:p>
            <a:pPr lvl="1"/>
            <a:r>
              <a:rPr lang="en-US" dirty="0"/>
              <a:t>compensation of individual employees, independent contractors, or sole proprietors in excess of an annualized salary of $100,000; </a:t>
            </a:r>
          </a:p>
          <a:p>
            <a:pPr lvl="1"/>
            <a:r>
              <a:rPr lang="en-US" dirty="0"/>
              <a:t>compensation of employees with principal place of residence outside the U.S.; or </a:t>
            </a:r>
          </a:p>
          <a:p>
            <a:pPr lvl="1"/>
            <a:r>
              <a:rPr lang="en-US" dirty="0"/>
              <a:t> leave wages already covered by the Families First Coronavirus Response Act.</a:t>
            </a:r>
          </a:p>
          <a:p>
            <a:endParaRPr lang="en-US" sz="2000" dirty="0"/>
          </a:p>
        </p:txBody>
      </p:sp>
      <p:sp>
        <p:nvSpPr>
          <p:cNvPr id="4" name="Title 3">
            <a:extLst>
              <a:ext uri="{FF2B5EF4-FFF2-40B4-BE49-F238E27FC236}">
                <a16:creationId xmlns:a16="http://schemas.microsoft.com/office/drawing/2014/main" id="{865FBFC1-E62A-4952-B291-54D41C624E0A}"/>
              </a:ext>
            </a:extLst>
          </p:cNvPr>
          <p:cNvSpPr>
            <a:spLocks noGrp="1"/>
          </p:cNvSpPr>
          <p:nvPr>
            <p:ph type="title"/>
          </p:nvPr>
        </p:nvSpPr>
        <p:spPr>
          <a:xfrm>
            <a:off x="1533320" y="267420"/>
            <a:ext cx="9862265" cy="992924"/>
          </a:xfrm>
        </p:spPr>
        <p:txBody>
          <a:bodyPr>
            <a:normAutofit/>
          </a:bodyPr>
          <a:lstStyle/>
          <a:p>
            <a:r>
              <a:rPr lang="en-US" sz="2400" dirty="0"/>
              <a:t>How Must Relief Be Used?</a:t>
            </a:r>
          </a:p>
        </p:txBody>
      </p:sp>
      <p:sp>
        <p:nvSpPr>
          <p:cNvPr id="3" name="Footer Placeholder 2">
            <a:extLst>
              <a:ext uri="{FF2B5EF4-FFF2-40B4-BE49-F238E27FC236}">
                <a16:creationId xmlns:a16="http://schemas.microsoft.com/office/drawing/2014/main" id="{EA02FACB-538A-4A09-933E-06030FFF25E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dirty="0">
                <a:ln>
                  <a:noFill/>
                </a:ln>
                <a:solidFill>
                  <a:srgbClr val="44546A"/>
                </a:solidFill>
                <a:effectLst/>
                <a:uLnTx/>
                <a:uFillTx/>
                <a:latin typeface="Georgia" panose="02040502050405020303" pitchFamily="18" charset="0"/>
                <a:ea typeface="+mn-ea"/>
                <a:cs typeface="+mn-cs"/>
              </a:rPr>
              <a:t>© 2020 / 4</a:t>
            </a:r>
          </a:p>
        </p:txBody>
      </p:sp>
    </p:spTree>
    <p:extLst>
      <p:ext uri="{BB962C8B-B14F-4D97-AF65-F5344CB8AC3E}">
        <p14:creationId xmlns:p14="http://schemas.microsoft.com/office/powerpoint/2010/main" val="313168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F6308A-DD71-4B4D-97BC-E128F587C378}"/>
              </a:ext>
            </a:extLst>
          </p:cNvPr>
          <p:cNvSpPr>
            <a:spLocks noGrp="1"/>
          </p:cNvSpPr>
          <p:nvPr>
            <p:ph idx="1"/>
          </p:nvPr>
        </p:nvSpPr>
        <p:spPr>
          <a:xfrm>
            <a:off x="1524163" y="1310677"/>
            <a:ext cx="9871423" cy="4175723"/>
          </a:xfrm>
        </p:spPr>
        <p:txBody>
          <a:bodyPr>
            <a:normAutofit/>
          </a:bodyPr>
          <a:lstStyle/>
          <a:p>
            <a:pPr fontAlgn="base">
              <a:lnSpc>
                <a:spcPct val="120000"/>
              </a:lnSpc>
            </a:pPr>
            <a:r>
              <a:rPr lang="en-US" dirty="0"/>
              <a:t>Borrowers may apply for loan forgiveness for certain eligible expenses:</a:t>
            </a:r>
          </a:p>
          <a:p>
            <a:pPr lvl="1" fontAlgn="base">
              <a:lnSpc>
                <a:spcPct val="120000"/>
              </a:lnSpc>
            </a:pPr>
            <a:r>
              <a:rPr lang="en-US" dirty="0"/>
              <a:t>Payroll costs</a:t>
            </a:r>
          </a:p>
          <a:p>
            <a:pPr lvl="1" fontAlgn="base">
              <a:lnSpc>
                <a:spcPct val="120000"/>
              </a:lnSpc>
            </a:pPr>
            <a:r>
              <a:rPr lang="en-US" dirty="0"/>
              <a:t>Rent payments</a:t>
            </a:r>
          </a:p>
          <a:p>
            <a:pPr lvl="1" fontAlgn="base">
              <a:lnSpc>
                <a:spcPct val="120000"/>
              </a:lnSpc>
            </a:pPr>
            <a:r>
              <a:rPr lang="en-US" dirty="0"/>
              <a:t>Utility payments</a:t>
            </a:r>
          </a:p>
          <a:p>
            <a:pPr lvl="1" fontAlgn="base">
              <a:lnSpc>
                <a:spcPct val="120000"/>
              </a:lnSpc>
            </a:pPr>
            <a:r>
              <a:rPr lang="en-US" dirty="0"/>
              <a:t>Interest on mortgage payments</a:t>
            </a:r>
          </a:p>
          <a:p>
            <a:pPr fontAlgn="base">
              <a:lnSpc>
                <a:spcPct val="120000"/>
              </a:lnSpc>
            </a:pPr>
            <a:r>
              <a:rPr lang="en-US" dirty="0"/>
              <a:t>Per recent Treasury/SBA guidance, 75% of the amount forgiven must be used to cover payroll costs</a:t>
            </a:r>
          </a:p>
          <a:p>
            <a:pPr fontAlgn="base">
              <a:lnSpc>
                <a:spcPct val="120000"/>
              </a:lnSpc>
            </a:pPr>
            <a:r>
              <a:rPr lang="en-US" dirty="0"/>
              <a:t>Borrowers must apply for loan forgiveness to their lenders by submitting required documentation and will receive a decision within 60 days.</a:t>
            </a:r>
          </a:p>
        </p:txBody>
      </p:sp>
      <p:sp>
        <p:nvSpPr>
          <p:cNvPr id="4" name="Title 3">
            <a:extLst>
              <a:ext uri="{FF2B5EF4-FFF2-40B4-BE49-F238E27FC236}">
                <a16:creationId xmlns:a16="http://schemas.microsoft.com/office/drawing/2014/main" id="{865FBFC1-E62A-4952-B291-54D41C624E0A}"/>
              </a:ext>
            </a:extLst>
          </p:cNvPr>
          <p:cNvSpPr>
            <a:spLocks noGrp="1"/>
          </p:cNvSpPr>
          <p:nvPr>
            <p:ph type="title"/>
          </p:nvPr>
        </p:nvSpPr>
        <p:spPr>
          <a:xfrm>
            <a:off x="1533320" y="267420"/>
            <a:ext cx="9862265" cy="992924"/>
          </a:xfrm>
        </p:spPr>
        <p:txBody>
          <a:bodyPr>
            <a:normAutofit/>
          </a:bodyPr>
          <a:lstStyle/>
          <a:p>
            <a:r>
              <a:rPr lang="en-US" sz="2400" dirty="0"/>
              <a:t>Loan Forgiveness</a:t>
            </a:r>
          </a:p>
        </p:txBody>
      </p:sp>
      <p:sp>
        <p:nvSpPr>
          <p:cNvPr id="3" name="Footer Placeholder 2">
            <a:extLst>
              <a:ext uri="{FF2B5EF4-FFF2-40B4-BE49-F238E27FC236}">
                <a16:creationId xmlns:a16="http://schemas.microsoft.com/office/drawing/2014/main" id="{6952AC39-254A-4B8C-815C-062D1ED7E26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dirty="0">
                <a:ln>
                  <a:noFill/>
                </a:ln>
                <a:solidFill>
                  <a:srgbClr val="44546A"/>
                </a:solidFill>
                <a:effectLst/>
                <a:uLnTx/>
                <a:uFillTx/>
                <a:latin typeface="Georgia" panose="02040502050405020303" pitchFamily="18" charset="0"/>
                <a:ea typeface="+mn-ea"/>
                <a:cs typeface="+mn-cs"/>
              </a:rPr>
              <a:t>© 2020 / 5</a:t>
            </a:r>
          </a:p>
        </p:txBody>
      </p:sp>
    </p:spTree>
    <p:extLst>
      <p:ext uri="{BB962C8B-B14F-4D97-AF65-F5344CB8AC3E}">
        <p14:creationId xmlns:p14="http://schemas.microsoft.com/office/powerpoint/2010/main" val="174079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0E92AA-E08F-4CA8-B29A-0A62055A764F}"/>
              </a:ext>
            </a:extLst>
          </p:cNvPr>
          <p:cNvSpPr>
            <a:spLocks noGrp="1"/>
          </p:cNvSpPr>
          <p:nvPr>
            <p:ph idx="1"/>
          </p:nvPr>
        </p:nvSpPr>
        <p:spPr/>
        <p:txBody>
          <a:bodyPr>
            <a:normAutofit/>
          </a:bodyPr>
          <a:lstStyle/>
          <a:p>
            <a:pPr fontAlgn="base">
              <a:lnSpc>
                <a:spcPct val="120000"/>
              </a:lnSpc>
            </a:pPr>
            <a:r>
              <a:rPr lang="en-US" b="1" u="sng" dirty="0"/>
              <a:t>Reductions in FTE</a:t>
            </a:r>
            <a:r>
              <a:rPr lang="en-US" dirty="0"/>
              <a:t>: Reduction in number of full-time equivalent employees (FTEs) in 8-week period after origination of loan. </a:t>
            </a:r>
          </a:p>
          <a:p>
            <a:pPr lvl="1" fontAlgn="base">
              <a:lnSpc>
                <a:spcPct val="120000"/>
              </a:lnSpc>
            </a:pPr>
            <a:r>
              <a:rPr lang="en-US" dirty="0"/>
              <a:t>Period for calculating FTEs is average number from either (A) February 15, 2019 to June 30, 2019 or (B) January 1, 2020 to February 29, 2020. </a:t>
            </a:r>
          </a:p>
          <a:p>
            <a:pPr lvl="1" fontAlgn="base">
              <a:lnSpc>
                <a:spcPct val="120000"/>
              </a:lnSpc>
            </a:pPr>
            <a:r>
              <a:rPr lang="en-US" dirty="0"/>
              <a:t>Number of FTEs determined by calculating average number of FTEs for each pay period falling within a month.</a:t>
            </a:r>
          </a:p>
          <a:p>
            <a:pPr fontAlgn="base">
              <a:lnSpc>
                <a:spcPct val="120000"/>
              </a:lnSpc>
            </a:pPr>
            <a:r>
              <a:rPr lang="en-US" b="1" u="sng" dirty="0"/>
              <a:t>Reductions in Payroll</a:t>
            </a:r>
            <a:r>
              <a:rPr lang="en-US" dirty="0"/>
              <a:t>: Reduction in pay of any employee making less than $100,000 by more than 25% - compared to last complete calendar quarter</a:t>
            </a:r>
          </a:p>
          <a:p>
            <a:pPr lvl="1" fontAlgn="base">
              <a:lnSpc>
                <a:spcPct val="120000"/>
              </a:lnSpc>
            </a:pPr>
            <a:r>
              <a:rPr lang="en-US" dirty="0"/>
              <a:t>No limit to amount of reduction in pay of employees who make over $100,000. </a:t>
            </a:r>
          </a:p>
          <a:p>
            <a:endParaRPr lang="en-US" dirty="0"/>
          </a:p>
        </p:txBody>
      </p:sp>
      <p:sp>
        <p:nvSpPr>
          <p:cNvPr id="3" name="Title 2">
            <a:extLst>
              <a:ext uri="{FF2B5EF4-FFF2-40B4-BE49-F238E27FC236}">
                <a16:creationId xmlns:a16="http://schemas.microsoft.com/office/drawing/2014/main" id="{333A1539-8387-4B54-A380-7CE0F2D139A7}"/>
              </a:ext>
            </a:extLst>
          </p:cNvPr>
          <p:cNvSpPr>
            <a:spLocks noGrp="1"/>
          </p:cNvSpPr>
          <p:nvPr>
            <p:ph type="title"/>
          </p:nvPr>
        </p:nvSpPr>
        <p:spPr/>
        <p:txBody>
          <a:bodyPr/>
          <a:lstStyle/>
          <a:p>
            <a:r>
              <a:rPr lang="en-US" dirty="0"/>
              <a:t>Reductions to Loan Forgiveness</a:t>
            </a:r>
          </a:p>
        </p:txBody>
      </p:sp>
      <p:sp>
        <p:nvSpPr>
          <p:cNvPr id="9" name="Footer Placeholder 8">
            <a:extLst>
              <a:ext uri="{FF2B5EF4-FFF2-40B4-BE49-F238E27FC236}">
                <a16:creationId xmlns:a16="http://schemas.microsoft.com/office/drawing/2014/main" id="{BFBC021F-A8F2-4E36-805B-FF87EE5A918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dirty="0">
                <a:ln>
                  <a:noFill/>
                </a:ln>
                <a:solidFill>
                  <a:srgbClr val="44546A"/>
                </a:solidFill>
                <a:effectLst/>
                <a:uLnTx/>
                <a:uFillTx/>
                <a:latin typeface="Georgia" panose="02040502050405020303" pitchFamily="18" charset="0"/>
                <a:ea typeface="+mn-ea"/>
                <a:cs typeface="+mn-cs"/>
              </a:rPr>
              <a:t>© 2020 / 6</a:t>
            </a:r>
          </a:p>
        </p:txBody>
      </p:sp>
    </p:spTree>
    <p:extLst>
      <p:ext uri="{BB962C8B-B14F-4D97-AF65-F5344CB8AC3E}">
        <p14:creationId xmlns:p14="http://schemas.microsoft.com/office/powerpoint/2010/main" val="3503777874"/>
      </p:ext>
    </p:extLst>
  </p:cSld>
  <p:clrMapOvr>
    <a:masterClrMapping/>
  </p:clrMapOvr>
</p:sld>
</file>

<file path=ppt/theme/theme1.xml><?xml version="1.0" encoding="utf-8"?>
<a:theme xmlns:a="http://schemas.openxmlformats.org/drawingml/2006/main" name="MEC169">
  <a:themeElements>
    <a:clrScheme name="4A's-new-colors-2-28-20">
      <a:dk1>
        <a:srgbClr val="000000"/>
      </a:dk1>
      <a:lt1>
        <a:srgbClr val="FFFFFF"/>
      </a:lt1>
      <a:dk2>
        <a:srgbClr val="000000"/>
      </a:dk2>
      <a:lt2>
        <a:srgbClr val="FFFFFF"/>
      </a:lt2>
      <a:accent1>
        <a:srgbClr val="B80000"/>
      </a:accent1>
      <a:accent2>
        <a:srgbClr val="7F7F7F"/>
      </a:accent2>
      <a:accent3>
        <a:srgbClr val="5087A5"/>
      </a:accent3>
      <a:accent4>
        <a:srgbClr val="D8D8D8"/>
      </a:accent4>
      <a:accent5>
        <a:srgbClr val="FCC844"/>
      </a:accent5>
      <a:accent6>
        <a:srgbClr val="173A5A"/>
      </a:accent6>
      <a:hlink>
        <a:srgbClr val="BFBFBF"/>
      </a:hlink>
      <a:folHlink>
        <a:srgbClr val="595959"/>
      </a:folHlink>
    </a:clrScheme>
    <a:fontScheme name="4As">
      <a:majorFont>
        <a:latin typeface="Avenir LT Std 65 Medium"/>
        <a:ea typeface=""/>
        <a:cs typeface=""/>
      </a:majorFont>
      <a:minorFont>
        <a:latin typeface="Avenir LT Std 35 Light"/>
        <a:ea typeface=""/>
        <a:cs typeface=""/>
      </a:minorFont>
    </a:fontScheme>
    <a:fmtScheme name="MEC">
      <a:fillStyleLst>
        <a:solidFill>
          <a:schemeClr val="phClr"/>
        </a:solidFill>
        <a:gradFill rotWithShape="1">
          <a:gsLst>
            <a:gs pos="0">
              <a:schemeClr val="phClr">
                <a:tint val="100000"/>
                <a:shade val="50000"/>
                <a:satMod val="120000"/>
              </a:schemeClr>
            </a:gs>
            <a:gs pos="100000">
              <a:schemeClr val="phClr">
                <a:tint val="90000"/>
                <a:satMod val="150000"/>
              </a:schemeClr>
            </a:gs>
          </a:gsLst>
          <a:lin ang="16200000" scaled="1"/>
        </a:gradFill>
        <a:gradFill rotWithShape="1">
          <a:gsLst>
            <a:gs pos="0">
              <a:schemeClr val="phClr">
                <a:tint val="90000"/>
                <a:shade val="100000"/>
                <a:satMod val="120000"/>
              </a:schemeClr>
            </a:gs>
            <a:gs pos="100000">
              <a:schemeClr val="phClr">
                <a:shade val="40000"/>
                <a:satMod val="120000"/>
              </a:schemeClr>
            </a:gs>
          </a:gsLst>
          <a:lin ang="8100000" scaled="1"/>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101600" dist="38100" dir="2400000" sx="101000" sy="101000" algn="br"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dirty="0" smtClean="0"/>
        </a:defPPr>
      </a:lstStyle>
    </a:txDef>
  </a:objectDefaults>
  <a:extraClrSchemeLst/>
  <a:extLst>
    <a:ext uri="{05A4C25C-085E-4340-85A3-A5531E510DB2}">
      <thm15:themeFamily xmlns:thm15="http://schemas.microsoft.com/office/thememl/2012/main" name="Presentation2" id="{5ABDC878-C338-48A8-B017-21D44C480114}" vid="{A28012D7-4388-4DC5-B7BC-E1C60BCD7F1B}"/>
    </a:ext>
  </a:extLst>
</a:theme>
</file>

<file path=ppt/theme/theme2.xml><?xml version="1.0" encoding="utf-8"?>
<a:theme xmlns:a="http://schemas.openxmlformats.org/drawingml/2006/main" name="Venable LLP Template">
  <a:themeElements>
    <a:clrScheme name="Venable Branded">
      <a:dk1>
        <a:sysClr val="windowText" lastClr="000000"/>
      </a:dk1>
      <a:lt1>
        <a:sysClr val="window" lastClr="FFFFFF"/>
      </a:lt1>
      <a:dk2>
        <a:srgbClr val="011E41"/>
      </a:dk2>
      <a:lt2>
        <a:srgbClr val="E7E6E6"/>
      </a:lt2>
      <a:accent1>
        <a:srgbClr val="00ACB6"/>
      </a:accent1>
      <a:accent2>
        <a:srgbClr val="000000"/>
      </a:accent2>
      <a:accent3>
        <a:srgbClr val="000000"/>
      </a:accent3>
      <a:accent4>
        <a:srgbClr val="000000"/>
      </a:accent4>
      <a:accent5>
        <a:srgbClr val="000000"/>
      </a:accent5>
      <a:accent6>
        <a:srgbClr val="000000"/>
      </a:accent6>
      <a:hlink>
        <a:srgbClr val="011E41"/>
      </a:hlink>
      <a:folHlink>
        <a:srgbClr val="00ACB6"/>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1_Venable LLP Template">
  <a:themeElements>
    <a:clrScheme name="Venable Branded">
      <a:dk1>
        <a:sysClr val="windowText" lastClr="000000"/>
      </a:dk1>
      <a:lt1>
        <a:sysClr val="window" lastClr="FFFFFF"/>
      </a:lt1>
      <a:dk2>
        <a:srgbClr val="011E41"/>
      </a:dk2>
      <a:lt2>
        <a:srgbClr val="E7E6E6"/>
      </a:lt2>
      <a:accent1>
        <a:srgbClr val="00ACB6"/>
      </a:accent1>
      <a:accent2>
        <a:srgbClr val="000000"/>
      </a:accent2>
      <a:accent3>
        <a:srgbClr val="000000"/>
      </a:accent3>
      <a:accent4>
        <a:srgbClr val="000000"/>
      </a:accent4>
      <a:accent5>
        <a:srgbClr val="000000"/>
      </a:accent5>
      <a:accent6>
        <a:srgbClr val="000000"/>
      </a:accent6>
      <a:hlink>
        <a:srgbClr val="011E41"/>
      </a:hlink>
      <a:folHlink>
        <a:srgbClr val="00ACB6"/>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lgn="l">
          <a:spcBef>
            <a:spcPts val="1200"/>
          </a:spcBef>
          <a:buClr>
            <a:srgbClr val="00ACB6"/>
          </a:buClr>
          <a:buFont typeface="Wingdings" panose="05000000000000000000" pitchFamily="2" charset="2"/>
          <a:buChar char="§"/>
          <a:defRPr sz="1600" dirty="0">
            <a:solidFill>
              <a:srgbClr val="011E41"/>
            </a:solidFill>
            <a:latin typeface="Georgia" panose="02040502050405020303"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Wavemaker_Landscape_Template</Template>
  <TotalTime>6527</TotalTime>
  <Words>1838</Words>
  <Application>Microsoft Macintosh PowerPoint</Application>
  <PresentationFormat>Widescreen</PresentationFormat>
  <Paragraphs>141</Paragraphs>
  <Slides>30</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Arial</vt:lpstr>
      <vt:lpstr>Avenir</vt:lpstr>
      <vt:lpstr>Avenir Book</vt:lpstr>
      <vt:lpstr>Avenir LT Std 35 Light</vt:lpstr>
      <vt:lpstr>Avenir LT Std 65 Medium</vt:lpstr>
      <vt:lpstr>Calibri</vt:lpstr>
      <vt:lpstr>Georgia</vt:lpstr>
      <vt:lpstr>Wingdings</vt:lpstr>
      <vt:lpstr>MEC169</vt:lpstr>
      <vt:lpstr>Venable LLP Template</vt:lpstr>
      <vt:lpstr>1_Venable LLP Template</vt:lpstr>
      <vt:lpstr>PowerPoint Presentation</vt:lpstr>
      <vt:lpstr>AGENDA</vt:lpstr>
      <vt:lpstr>Congress And Coronavirus        </vt:lpstr>
      <vt:lpstr>PPP:  WHAT COMES NEXT?   FORGIVENESS &amp; GOOD FAITH CERTIFICATION </vt:lpstr>
      <vt:lpstr>The Paycheck Protection Program: Background</vt:lpstr>
      <vt:lpstr>Who Qualifies for Relief?</vt:lpstr>
      <vt:lpstr>How Must Relief Be Used?</vt:lpstr>
      <vt:lpstr>Loan Forgiveness</vt:lpstr>
      <vt:lpstr>Reductions to Loan Forgiveness</vt:lpstr>
      <vt:lpstr>Benefits of Rehiring</vt:lpstr>
      <vt:lpstr>Repairing Reductions in Payroll</vt:lpstr>
      <vt:lpstr>Good Faith Certification</vt:lpstr>
      <vt:lpstr>Good Faith Certification: FAQ and Rule</vt:lpstr>
      <vt:lpstr>Good Faith Certification: Best Practices</vt:lpstr>
      <vt:lpstr>PowerPoint Presentation</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Other Questions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Joanne Caines</dc:creator>
  <cp:keywords/>
  <dc:description/>
  <cp:lastModifiedBy>Mollie Rosen</cp:lastModifiedBy>
  <cp:revision>202</cp:revision>
  <cp:lastPrinted>2012-07-27T20:05:27Z</cp:lastPrinted>
  <dcterms:created xsi:type="dcterms:W3CDTF">2017-11-13T16:08:49Z</dcterms:created>
  <dcterms:modified xsi:type="dcterms:W3CDTF">2020-04-30T20:44:01Z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CBrand">
    <vt:lpwstr>MEC</vt:lpwstr>
  </property>
  <property fmtid="{D5CDD505-2E9C-101B-9397-08002B2CF9AE}" pid="3" name="MECLogo">
    <vt:bool>true</vt:bool>
  </property>
  <property fmtid="{D5CDD505-2E9C-101B-9397-08002B2CF9AE}" pid="4" name="MEC43">
    <vt:bool>true</vt:bool>
  </property>
</Properties>
</file>